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9" r:id="rId2"/>
    <p:sldId id="261" r:id="rId3"/>
    <p:sldId id="263" r:id="rId4"/>
    <p:sldId id="267" r:id="rId5"/>
    <p:sldId id="268" r:id="rId6"/>
    <p:sldId id="264" r:id="rId7"/>
    <p:sldId id="271" r:id="rId8"/>
    <p:sldId id="270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405C"/>
    <a:srgbClr val="0E72B6"/>
    <a:srgbClr val="14A0DC"/>
    <a:srgbClr val="4BCAFF"/>
    <a:srgbClr val="70E4FE"/>
    <a:srgbClr val="1D4565"/>
    <a:srgbClr val="1D4A68"/>
    <a:srgbClr val="193951"/>
    <a:srgbClr val="1C4462"/>
    <a:srgbClr val="CCE2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79" d="100"/>
          <a:sy n="79" d="100"/>
        </p:scale>
        <p:origin x="1380" y="-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jpg>
</file>

<file path=ppt/media/image3.jpg>
</file>

<file path=ppt/media/image4.jp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9792BE-0A4D-405E-A660-72487DA6515A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19E7AB-ED66-4C7C-BD38-566F95BA7D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9245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07908F-2166-4840-99C5-49F8C5A867D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67486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6BB0B4-7C08-18A8-D39E-24AF15E5D4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92399F-74AB-3E6B-9FBC-508135B931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E53249-C26D-4DF5-F7C7-EF7945DF321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F5884D-684F-24E3-86F8-F9919244A4C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07908F-2166-4840-99C5-49F8C5A867D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19802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857F1-7638-B8C5-5A95-4B6274090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226C85-1280-FA72-286A-95AF0D6A66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94B62E-1B1D-0AE7-0693-5A69C30E9C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EFF495-3462-8A84-312B-6763415DC0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D07908F-2166-4840-99C5-49F8C5A867D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1589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E7580-CA56-348A-4F79-5DEC0F4FE9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4E8A95F-7A1B-A381-2A2F-63EF6FDB54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510D68-4F01-4FA1-9F91-79A339CE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D0633-5F93-BD37-F913-7AE7DA682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CD068-0F4B-3379-7677-D99E25A0D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040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C12A6-A6F2-8B1E-7965-ACC946B54F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A31269-FD3C-CB65-59F9-2E2F821FAD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BB58C-C843-EB20-A236-1C42871F7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0DB101-DE2E-55BF-20CA-1B29FD16E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94340-735C-BC8F-8010-2E81FD7E3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212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39D091-1ECD-0417-C9FB-E361293777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242234-53CE-E7AC-49D6-481152189B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48C28B-A7AF-0E21-F112-748693539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7B09D5-3A2D-C93A-026B-06CB94F3A4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70003-9D23-DF06-1500-3B32F5598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5123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663BC-3F5D-E8F1-4C92-A132B1ECD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C49A9-71B8-DB2D-2D42-442EE1624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6F65B-7757-6B88-C9DD-37C92B811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71CCAD-2311-4CB8-F499-8C3566267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AC9A4-B24B-FF43-0C78-C9AF42886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0799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D2B360-0BAB-F2D3-B2A9-F06587122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88753-77F2-7370-2003-740DEE86A8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B06015-BA18-4C44-89FF-6193A52F5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FC942-6476-4EF1-B82F-B0E1391BF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19860-1206-2AC2-A32D-F32452636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499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AE817-5170-9284-97AD-92E7EC8FD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BB1FE-2577-25B5-4DE2-C41223C3632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7DB925-1387-CB6C-C365-A8C52254C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D810B-4C4E-469E-661D-F349C3DCE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6FDE5E-278D-A66B-EE60-7798360A2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17150-52EA-CFB2-BB3F-7EC935A2C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098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8CDD4-789B-79C4-FA5E-0E5A31100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69363-322A-AF6F-3A89-C70CA3924C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ABB4AE-F948-407D-B5AD-E5767A430D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D758A2-CD9D-D7E2-410F-6A688A626D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D562EB-43C9-3E07-FF45-573C750271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C9FEAE-4DA7-D0F8-C48D-89B55BC76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DE58DE-3CF0-B9C1-B11E-7F53BF81A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E89354-473F-710E-832C-C612618D6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658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27086-08D8-61E9-2969-AC8F0C464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D91089-CF38-86E0-20F6-6C4654499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918F78-456D-24B3-5D45-99EF7B065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F8DA82-F8C6-5C70-CB1A-62C3A480A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474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1234C0-605F-39B0-B4D7-F58CFF498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70CA61-C673-33F7-7BCE-754F8F99D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8C7BD6-F1F1-5CF3-0A28-D7887DA92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976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444EA-7676-E89E-A2B1-8707D377C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1751D-859B-DE9A-25D0-EA4AA32DD8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078FC1-FA10-260E-BC01-09E92630FD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BA1348-D0E4-50CB-46D4-755F4A5D8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BC51D7-48ED-5C76-93B7-99973017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3E41EA-F5BA-626E-3068-3FCDD7E6C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385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13FC9-7CCE-562F-C069-AAAFB1DD9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122E6D-CB00-9141-DAEE-CC4A3D7737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E5F520-FE94-DE7A-536B-69D7042F4A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FE9E8-E342-44C3-7E66-6222370C4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E7C3D-DDAA-2170-10A1-F731A68D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E70447-6443-792F-EA89-5EE1525B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8590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98DBEB-CE5B-5D53-3D13-DDB16E5BB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84040-F4B5-A09F-02C5-D8EDDA78C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8C9C4-CD53-2ACD-61A8-6F64A0E710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70F051-CB4A-4A1C-AD10-F4D49C0F7BFC}" type="datetimeFigureOut">
              <a:rPr lang="en-US" smtClean="0"/>
              <a:t>9/2/2025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2C8DB-4595-54B5-A5FD-6B019CF12B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C1CFF-9D49-DAC7-1C82-4603F2B59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5C5A13-9258-4F2D-8C92-4480FAB2C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49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11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svg"/><Relationship Id="rId10" Type="http://schemas.openxmlformats.org/officeDocument/2006/relationships/image" Target="../media/image14.png"/><Relationship Id="rId4" Type="http://schemas.openxmlformats.org/officeDocument/2006/relationships/image" Target="../media/image8.png"/><Relationship Id="rId9" Type="http://schemas.openxmlformats.org/officeDocument/2006/relationships/image" Target="../media/image13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2">
                <a:lumMod val="75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0" scaled="1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4985E9-508E-7FF8-928C-6756E285D4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Freeform: Shape 160">
            <a:extLst>
              <a:ext uri="{FF2B5EF4-FFF2-40B4-BE49-F238E27FC236}">
                <a16:creationId xmlns:a16="http://schemas.microsoft.com/office/drawing/2014/main" id="{33A38368-B788-49F6-1288-2D0B176FFFDC}"/>
              </a:ext>
            </a:extLst>
          </p:cNvPr>
          <p:cNvSpPr/>
          <p:nvPr/>
        </p:nvSpPr>
        <p:spPr>
          <a:xfrm>
            <a:off x="6096000" y="-3089267"/>
            <a:ext cx="6681413" cy="16605242"/>
          </a:xfrm>
          <a:custGeom>
            <a:avLst/>
            <a:gdLst>
              <a:gd name="connsiteX0" fmla="*/ 1353865 w 6681413"/>
              <a:gd name="connsiteY0" fmla="*/ 15481292 h 16605242"/>
              <a:gd name="connsiteX1" fmla="*/ 2095672 w 6681413"/>
              <a:gd name="connsiteY1" fmla="*/ 15481292 h 16605242"/>
              <a:gd name="connsiteX2" fmla="*/ 2376659 w 6681413"/>
              <a:gd name="connsiteY2" fmla="*/ 16043267 h 16605242"/>
              <a:gd name="connsiteX3" fmla="*/ 2095672 w 6681413"/>
              <a:gd name="connsiteY3" fmla="*/ 16605242 h 16605242"/>
              <a:gd name="connsiteX4" fmla="*/ 1353865 w 6681413"/>
              <a:gd name="connsiteY4" fmla="*/ 16605242 h 16605242"/>
              <a:gd name="connsiteX5" fmla="*/ 1072877 w 6681413"/>
              <a:gd name="connsiteY5" fmla="*/ 16043267 h 16605242"/>
              <a:gd name="connsiteX6" fmla="*/ 2427015 w 6681413"/>
              <a:gd name="connsiteY6" fmla="*/ 14887567 h 16605242"/>
              <a:gd name="connsiteX7" fmla="*/ 3168822 w 6681413"/>
              <a:gd name="connsiteY7" fmla="*/ 14887567 h 16605242"/>
              <a:gd name="connsiteX8" fmla="*/ 3449809 w 6681413"/>
              <a:gd name="connsiteY8" fmla="*/ 15449542 h 16605242"/>
              <a:gd name="connsiteX9" fmla="*/ 3168822 w 6681413"/>
              <a:gd name="connsiteY9" fmla="*/ 16011517 h 16605242"/>
              <a:gd name="connsiteX10" fmla="*/ 2427015 w 6681413"/>
              <a:gd name="connsiteY10" fmla="*/ 16011517 h 16605242"/>
              <a:gd name="connsiteX11" fmla="*/ 2146027 w 6681413"/>
              <a:gd name="connsiteY11" fmla="*/ 15449542 h 16605242"/>
              <a:gd name="connsiteX12" fmla="*/ 4579119 w 6681413"/>
              <a:gd name="connsiteY12" fmla="*/ 14862167 h 16605242"/>
              <a:gd name="connsiteX13" fmla="*/ 5320926 w 6681413"/>
              <a:gd name="connsiteY13" fmla="*/ 14862167 h 16605242"/>
              <a:gd name="connsiteX14" fmla="*/ 5601913 w 6681413"/>
              <a:gd name="connsiteY14" fmla="*/ 15424142 h 16605242"/>
              <a:gd name="connsiteX15" fmla="*/ 5320926 w 6681413"/>
              <a:gd name="connsiteY15" fmla="*/ 15986117 h 16605242"/>
              <a:gd name="connsiteX16" fmla="*/ 4579119 w 6681413"/>
              <a:gd name="connsiteY16" fmla="*/ 15986117 h 16605242"/>
              <a:gd name="connsiteX17" fmla="*/ 4298131 w 6681413"/>
              <a:gd name="connsiteY17" fmla="*/ 15424142 h 16605242"/>
              <a:gd name="connsiteX18" fmla="*/ 280988 w 6681413"/>
              <a:gd name="connsiteY18" fmla="*/ 14862167 h 16605242"/>
              <a:gd name="connsiteX19" fmla="*/ 1022795 w 6681413"/>
              <a:gd name="connsiteY19" fmla="*/ 14862167 h 16605242"/>
              <a:gd name="connsiteX20" fmla="*/ 1303782 w 6681413"/>
              <a:gd name="connsiteY20" fmla="*/ 15424142 h 16605242"/>
              <a:gd name="connsiteX21" fmla="*/ 1022795 w 6681413"/>
              <a:gd name="connsiteY21" fmla="*/ 15986117 h 16605242"/>
              <a:gd name="connsiteX22" fmla="*/ 280988 w 6681413"/>
              <a:gd name="connsiteY22" fmla="*/ 15986117 h 16605242"/>
              <a:gd name="connsiteX23" fmla="*/ 0 w 6681413"/>
              <a:gd name="connsiteY23" fmla="*/ 15424142 h 16605242"/>
              <a:gd name="connsiteX24" fmla="*/ 1353865 w 6681413"/>
              <a:gd name="connsiteY24" fmla="*/ 14293842 h 16605242"/>
              <a:gd name="connsiteX25" fmla="*/ 2095672 w 6681413"/>
              <a:gd name="connsiteY25" fmla="*/ 14293842 h 16605242"/>
              <a:gd name="connsiteX26" fmla="*/ 2376659 w 6681413"/>
              <a:gd name="connsiteY26" fmla="*/ 14855817 h 16605242"/>
              <a:gd name="connsiteX27" fmla="*/ 2095672 w 6681413"/>
              <a:gd name="connsiteY27" fmla="*/ 15417792 h 16605242"/>
              <a:gd name="connsiteX28" fmla="*/ 1353865 w 6681413"/>
              <a:gd name="connsiteY28" fmla="*/ 15417792 h 16605242"/>
              <a:gd name="connsiteX29" fmla="*/ 1072877 w 6681413"/>
              <a:gd name="connsiteY29" fmla="*/ 14855817 h 16605242"/>
              <a:gd name="connsiteX30" fmla="*/ 5652269 w 6681413"/>
              <a:gd name="connsiteY30" fmla="*/ 14268442 h 16605242"/>
              <a:gd name="connsiteX31" fmla="*/ 6394076 w 6681413"/>
              <a:gd name="connsiteY31" fmla="*/ 14268442 h 16605242"/>
              <a:gd name="connsiteX32" fmla="*/ 6675063 w 6681413"/>
              <a:gd name="connsiteY32" fmla="*/ 14830417 h 16605242"/>
              <a:gd name="connsiteX33" fmla="*/ 6394076 w 6681413"/>
              <a:gd name="connsiteY33" fmla="*/ 15392392 h 16605242"/>
              <a:gd name="connsiteX34" fmla="*/ 5652269 w 6681413"/>
              <a:gd name="connsiteY34" fmla="*/ 15392392 h 16605242"/>
              <a:gd name="connsiteX35" fmla="*/ 5371281 w 6681413"/>
              <a:gd name="connsiteY35" fmla="*/ 14830417 h 16605242"/>
              <a:gd name="connsiteX36" fmla="*/ 3506242 w 6681413"/>
              <a:gd name="connsiteY36" fmla="*/ 14243042 h 16605242"/>
              <a:gd name="connsiteX37" fmla="*/ 4248049 w 6681413"/>
              <a:gd name="connsiteY37" fmla="*/ 14243042 h 16605242"/>
              <a:gd name="connsiteX38" fmla="*/ 4529036 w 6681413"/>
              <a:gd name="connsiteY38" fmla="*/ 14805017 h 16605242"/>
              <a:gd name="connsiteX39" fmla="*/ 4248049 w 6681413"/>
              <a:gd name="connsiteY39" fmla="*/ 15366992 h 16605242"/>
              <a:gd name="connsiteX40" fmla="*/ 3506242 w 6681413"/>
              <a:gd name="connsiteY40" fmla="*/ 15366992 h 16605242"/>
              <a:gd name="connsiteX41" fmla="*/ 3225254 w 6681413"/>
              <a:gd name="connsiteY41" fmla="*/ 14805017 h 16605242"/>
              <a:gd name="connsiteX42" fmla="*/ 2427015 w 6681413"/>
              <a:gd name="connsiteY42" fmla="*/ 13700117 h 16605242"/>
              <a:gd name="connsiteX43" fmla="*/ 3168822 w 6681413"/>
              <a:gd name="connsiteY43" fmla="*/ 13700117 h 16605242"/>
              <a:gd name="connsiteX44" fmla="*/ 3449809 w 6681413"/>
              <a:gd name="connsiteY44" fmla="*/ 14262092 h 16605242"/>
              <a:gd name="connsiteX45" fmla="*/ 3168822 w 6681413"/>
              <a:gd name="connsiteY45" fmla="*/ 14824067 h 16605242"/>
              <a:gd name="connsiteX46" fmla="*/ 2427015 w 6681413"/>
              <a:gd name="connsiteY46" fmla="*/ 14824067 h 16605242"/>
              <a:gd name="connsiteX47" fmla="*/ 2146027 w 6681413"/>
              <a:gd name="connsiteY47" fmla="*/ 14262092 h 16605242"/>
              <a:gd name="connsiteX48" fmla="*/ 4579119 w 6681413"/>
              <a:gd name="connsiteY48" fmla="*/ 13674717 h 16605242"/>
              <a:gd name="connsiteX49" fmla="*/ 5320926 w 6681413"/>
              <a:gd name="connsiteY49" fmla="*/ 13674717 h 16605242"/>
              <a:gd name="connsiteX50" fmla="*/ 5601913 w 6681413"/>
              <a:gd name="connsiteY50" fmla="*/ 14236692 h 16605242"/>
              <a:gd name="connsiteX51" fmla="*/ 5320926 w 6681413"/>
              <a:gd name="connsiteY51" fmla="*/ 14798667 h 16605242"/>
              <a:gd name="connsiteX52" fmla="*/ 4579119 w 6681413"/>
              <a:gd name="connsiteY52" fmla="*/ 14798667 h 16605242"/>
              <a:gd name="connsiteX53" fmla="*/ 4298131 w 6681413"/>
              <a:gd name="connsiteY53" fmla="*/ 14236692 h 16605242"/>
              <a:gd name="connsiteX54" fmla="*/ 280988 w 6681413"/>
              <a:gd name="connsiteY54" fmla="*/ 13674717 h 16605242"/>
              <a:gd name="connsiteX55" fmla="*/ 1022795 w 6681413"/>
              <a:gd name="connsiteY55" fmla="*/ 13674717 h 16605242"/>
              <a:gd name="connsiteX56" fmla="*/ 1303782 w 6681413"/>
              <a:gd name="connsiteY56" fmla="*/ 14236692 h 16605242"/>
              <a:gd name="connsiteX57" fmla="*/ 1022795 w 6681413"/>
              <a:gd name="connsiteY57" fmla="*/ 14798667 h 16605242"/>
              <a:gd name="connsiteX58" fmla="*/ 280988 w 6681413"/>
              <a:gd name="connsiteY58" fmla="*/ 14798667 h 16605242"/>
              <a:gd name="connsiteX59" fmla="*/ 0 w 6681413"/>
              <a:gd name="connsiteY59" fmla="*/ 14236692 h 16605242"/>
              <a:gd name="connsiteX60" fmla="*/ 1353865 w 6681413"/>
              <a:gd name="connsiteY60" fmla="*/ 13106392 h 16605242"/>
              <a:gd name="connsiteX61" fmla="*/ 2095672 w 6681413"/>
              <a:gd name="connsiteY61" fmla="*/ 13106392 h 16605242"/>
              <a:gd name="connsiteX62" fmla="*/ 2376659 w 6681413"/>
              <a:gd name="connsiteY62" fmla="*/ 13668367 h 16605242"/>
              <a:gd name="connsiteX63" fmla="*/ 2095672 w 6681413"/>
              <a:gd name="connsiteY63" fmla="*/ 14230342 h 16605242"/>
              <a:gd name="connsiteX64" fmla="*/ 1353865 w 6681413"/>
              <a:gd name="connsiteY64" fmla="*/ 14230342 h 16605242"/>
              <a:gd name="connsiteX65" fmla="*/ 1072877 w 6681413"/>
              <a:gd name="connsiteY65" fmla="*/ 13668367 h 16605242"/>
              <a:gd name="connsiteX66" fmla="*/ 5652269 w 6681413"/>
              <a:gd name="connsiteY66" fmla="*/ 13080992 h 16605242"/>
              <a:gd name="connsiteX67" fmla="*/ 6394076 w 6681413"/>
              <a:gd name="connsiteY67" fmla="*/ 13080992 h 16605242"/>
              <a:gd name="connsiteX68" fmla="*/ 6675063 w 6681413"/>
              <a:gd name="connsiteY68" fmla="*/ 13642967 h 16605242"/>
              <a:gd name="connsiteX69" fmla="*/ 6394076 w 6681413"/>
              <a:gd name="connsiteY69" fmla="*/ 14204942 h 16605242"/>
              <a:gd name="connsiteX70" fmla="*/ 5652269 w 6681413"/>
              <a:gd name="connsiteY70" fmla="*/ 14204942 h 16605242"/>
              <a:gd name="connsiteX71" fmla="*/ 5371281 w 6681413"/>
              <a:gd name="connsiteY71" fmla="*/ 13642967 h 16605242"/>
              <a:gd name="connsiteX72" fmla="*/ 3506242 w 6681413"/>
              <a:gd name="connsiteY72" fmla="*/ 13055592 h 16605242"/>
              <a:gd name="connsiteX73" fmla="*/ 4248049 w 6681413"/>
              <a:gd name="connsiteY73" fmla="*/ 13055592 h 16605242"/>
              <a:gd name="connsiteX74" fmla="*/ 4529036 w 6681413"/>
              <a:gd name="connsiteY74" fmla="*/ 13617567 h 16605242"/>
              <a:gd name="connsiteX75" fmla="*/ 4248049 w 6681413"/>
              <a:gd name="connsiteY75" fmla="*/ 14179542 h 16605242"/>
              <a:gd name="connsiteX76" fmla="*/ 3506242 w 6681413"/>
              <a:gd name="connsiteY76" fmla="*/ 14179542 h 16605242"/>
              <a:gd name="connsiteX77" fmla="*/ 3225254 w 6681413"/>
              <a:gd name="connsiteY77" fmla="*/ 13617567 h 16605242"/>
              <a:gd name="connsiteX78" fmla="*/ 2427015 w 6681413"/>
              <a:gd name="connsiteY78" fmla="*/ 12512667 h 16605242"/>
              <a:gd name="connsiteX79" fmla="*/ 3168822 w 6681413"/>
              <a:gd name="connsiteY79" fmla="*/ 12512667 h 16605242"/>
              <a:gd name="connsiteX80" fmla="*/ 3449809 w 6681413"/>
              <a:gd name="connsiteY80" fmla="*/ 13074642 h 16605242"/>
              <a:gd name="connsiteX81" fmla="*/ 3168822 w 6681413"/>
              <a:gd name="connsiteY81" fmla="*/ 13636617 h 16605242"/>
              <a:gd name="connsiteX82" fmla="*/ 2427015 w 6681413"/>
              <a:gd name="connsiteY82" fmla="*/ 13636617 h 16605242"/>
              <a:gd name="connsiteX83" fmla="*/ 2146027 w 6681413"/>
              <a:gd name="connsiteY83" fmla="*/ 13074642 h 16605242"/>
              <a:gd name="connsiteX84" fmla="*/ 4579119 w 6681413"/>
              <a:gd name="connsiteY84" fmla="*/ 12487267 h 16605242"/>
              <a:gd name="connsiteX85" fmla="*/ 5320926 w 6681413"/>
              <a:gd name="connsiteY85" fmla="*/ 12487267 h 16605242"/>
              <a:gd name="connsiteX86" fmla="*/ 5601913 w 6681413"/>
              <a:gd name="connsiteY86" fmla="*/ 13049242 h 16605242"/>
              <a:gd name="connsiteX87" fmla="*/ 5320926 w 6681413"/>
              <a:gd name="connsiteY87" fmla="*/ 13611217 h 16605242"/>
              <a:gd name="connsiteX88" fmla="*/ 4579119 w 6681413"/>
              <a:gd name="connsiteY88" fmla="*/ 13611217 h 16605242"/>
              <a:gd name="connsiteX89" fmla="*/ 4298131 w 6681413"/>
              <a:gd name="connsiteY89" fmla="*/ 13049242 h 16605242"/>
              <a:gd name="connsiteX90" fmla="*/ 280988 w 6681413"/>
              <a:gd name="connsiteY90" fmla="*/ 12487267 h 16605242"/>
              <a:gd name="connsiteX91" fmla="*/ 1022795 w 6681413"/>
              <a:gd name="connsiteY91" fmla="*/ 12487267 h 16605242"/>
              <a:gd name="connsiteX92" fmla="*/ 1303782 w 6681413"/>
              <a:gd name="connsiteY92" fmla="*/ 13049242 h 16605242"/>
              <a:gd name="connsiteX93" fmla="*/ 1022795 w 6681413"/>
              <a:gd name="connsiteY93" fmla="*/ 13611217 h 16605242"/>
              <a:gd name="connsiteX94" fmla="*/ 280988 w 6681413"/>
              <a:gd name="connsiteY94" fmla="*/ 13611217 h 16605242"/>
              <a:gd name="connsiteX95" fmla="*/ 0 w 6681413"/>
              <a:gd name="connsiteY95" fmla="*/ 13049242 h 16605242"/>
              <a:gd name="connsiteX96" fmla="*/ 5652269 w 6681413"/>
              <a:gd name="connsiteY96" fmla="*/ 11893542 h 16605242"/>
              <a:gd name="connsiteX97" fmla="*/ 6394076 w 6681413"/>
              <a:gd name="connsiteY97" fmla="*/ 11893542 h 16605242"/>
              <a:gd name="connsiteX98" fmla="*/ 6675063 w 6681413"/>
              <a:gd name="connsiteY98" fmla="*/ 12455517 h 16605242"/>
              <a:gd name="connsiteX99" fmla="*/ 6394076 w 6681413"/>
              <a:gd name="connsiteY99" fmla="*/ 13017492 h 16605242"/>
              <a:gd name="connsiteX100" fmla="*/ 5652269 w 6681413"/>
              <a:gd name="connsiteY100" fmla="*/ 13017492 h 16605242"/>
              <a:gd name="connsiteX101" fmla="*/ 5371281 w 6681413"/>
              <a:gd name="connsiteY101" fmla="*/ 12455517 h 16605242"/>
              <a:gd name="connsiteX102" fmla="*/ 1353865 w 6681413"/>
              <a:gd name="connsiteY102" fmla="*/ 11893542 h 16605242"/>
              <a:gd name="connsiteX103" fmla="*/ 2095672 w 6681413"/>
              <a:gd name="connsiteY103" fmla="*/ 11893542 h 16605242"/>
              <a:gd name="connsiteX104" fmla="*/ 2376659 w 6681413"/>
              <a:gd name="connsiteY104" fmla="*/ 12455517 h 16605242"/>
              <a:gd name="connsiteX105" fmla="*/ 2095672 w 6681413"/>
              <a:gd name="connsiteY105" fmla="*/ 13017492 h 16605242"/>
              <a:gd name="connsiteX106" fmla="*/ 1353865 w 6681413"/>
              <a:gd name="connsiteY106" fmla="*/ 13017492 h 16605242"/>
              <a:gd name="connsiteX107" fmla="*/ 1072877 w 6681413"/>
              <a:gd name="connsiteY107" fmla="*/ 12455517 h 16605242"/>
              <a:gd name="connsiteX108" fmla="*/ 3506242 w 6681413"/>
              <a:gd name="connsiteY108" fmla="*/ 11868142 h 16605242"/>
              <a:gd name="connsiteX109" fmla="*/ 4248049 w 6681413"/>
              <a:gd name="connsiteY109" fmla="*/ 11868142 h 16605242"/>
              <a:gd name="connsiteX110" fmla="*/ 4529036 w 6681413"/>
              <a:gd name="connsiteY110" fmla="*/ 12430117 h 16605242"/>
              <a:gd name="connsiteX111" fmla="*/ 4248049 w 6681413"/>
              <a:gd name="connsiteY111" fmla="*/ 12992092 h 16605242"/>
              <a:gd name="connsiteX112" fmla="*/ 3506242 w 6681413"/>
              <a:gd name="connsiteY112" fmla="*/ 12992092 h 16605242"/>
              <a:gd name="connsiteX113" fmla="*/ 3225254 w 6681413"/>
              <a:gd name="connsiteY113" fmla="*/ 12430117 h 16605242"/>
              <a:gd name="connsiteX114" fmla="*/ 2427015 w 6681413"/>
              <a:gd name="connsiteY114" fmla="*/ 11299817 h 16605242"/>
              <a:gd name="connsiteX115" fmla="*/ 3168822 w 6681413"/>
              <a:gd name="connsiteY115" fmla="*/ 11299817 h 16605242"/>
              <a:gd name="connsiteX116" fmla="*/ 3449809 w 6681413"/>
              <a:gd name="connsiteY116" fmla="*/ 11861792 h 16605242"/>
              <a:gd name="connsiteX117" fmla="*/ 3168822 w 6681413"/>
              <a:gd name="connsiteY117" fmla="*/ 12423767 h 16605242"/>
              <a:gd name="connsiteX118" fmla="*/ 2427015 w 6681413"/>
              <a:gd name="connsiteY118" fmla="*/ 12423767 h 16605242"/>
              <a:gd name="connsiteX119" fmla="*/ 2146027 w 6681413"/>
              <a:gd name="connsiteY119" fmla="*/ 11861792 h 16605242"/>
              <a:gd name="connsiteX120" fmla="*/ 4579119 w 6681413"/>
              <a:gd name="connsiteY120" fmla="*/ 11274417 h 16605242"/>
              <a:gd name="connsiteX121" fmla="*/ 5320926 w 6681413"/>
              <a:gd name="connsiteY121" fmla="*/ 11274417 h 16605242"/>
              <a:gd name="connsiteX122" fmla="*/ 5601913 w 6681413"/>
              <a:gd name="connsiteY122" fmla="*/ 11836392 h 16605242"/>
              <a:gd name="connsiteX123" fmla="*/ 5320926 w 6681413"/>
              <a:gd name="connsiteY123" fmla="*/ 12398367 h 16605242"/>
              <a:gd name="connsiteX124" fmla="*/ 4579119 w 6681413"/>
              <a:gd name="connsiteY124" fmla="*/ 12398367 h 16605242"/>
              <a:gd name="connsiteX125" fmla="*/ 4298131 w 6681413"/>
              <a:gd name="connsiteY125" fmla="*/ 11836392 h 16605242"/>
              <a:gd name="connsiteX126" fmla="*/ 280988 w 6681413"/>
              <a:gd name="connsiteY126" fmla="*/ 11274417 h 16605242"/>
              <a:gd name="connsiteX127" fmla="*/ 1022795 w 6681413"/>
              <a:gd name="connsiteY127" fmla="*/ 11274417 h 16605242"/>
              <a:gd name="connsiteX128" fmla="*/ 1303782 w 6681413"/>
              <a:gd name="connsiteY128" fmla="*/ 11836392 h 16605242"/>
              <a:gd name="connsiteX129" fmla="*/ 1022795 w 6681413"/>
              <a:gd name="connsiteY129" fmla="*/ 12398367 h 16605242"/>
              <a:gd name="connsiteX130" fmla="*/ 280988 w 6681413"/>
              <a:gd name="connsiteY130" fmla="*/ 12398367 h 16605242"/>
              <a:gd name="connsiteX131" fmla="*/ 0 w 6681413"/>
              <a:gd name="connsiteY131" fmla="*/ 11836392 h 16605242"/>
              <a:gd name="connsiteX132" fmla="*/ 5652269 w 6681413"/>
              <a:gd name="connsiteY132" fmla="*/ 10680692 h 16605242"/>
              <a:gd name="connsiteX133" fmla="*/ 6394076 w 6681413"/>
              <a:gd name="connsiteY133" fmla="*/ 10680692 h 16605242"/>
              <a:gd name="connsiteX134" fmla="*/ 6675063 w 6681413"/>
              <a:gd name="connsiteY134" fmla="*/ 11242667 h 16605242"/>
              <a:gd name="connsiteX135" fmla="*/ 6394076 w 6681413"/>
              <a:gd name="connsiteY135" fmla="*/ 11804642 h 16605242"/>
              <a:gd name="connsiteX136" fmla="*/ 5652269 w 6681413"/>
              <a:gd name="connsiteY136" fmla="*/ 11804642 h 16605242"/>
              <a:gd name="connsiteX137" fmla="*/ 5371281 w 6681413"/>
              <a:gd name="connsiteY137" fmla="*/ 11242667 h 16605242"/>
              <a:gd name="connsiteX138" fmla="*/ 1353865 w 6681413"/>
              <a:gd name="connsiteY138" fmla="*/ 10680692 h 16605242"/>
              <a:gd name="connsiteX139" fmla="*/ 2095672 w 6681413"/>
              <a:gd name="connsiteY139" fmla="*/ 10680692 h 16605242"/>
              <a:gd name="connsiteX140" fmla="*/ 2376659 w 6681413"/>
              <a:gd name="connsiteY140" fmla="*/ 11242667 h 16605242"/>
              <a:gd name="connsiteX141" fmla="*/ 2095672 w 6681413"/>
              <a:gd name="connsiteY141" fmla="*/ 11804642 h 16605242"/>
              <a:gd name="connsiteX142" fmla="*/ 1353865 w 6681413"/>
              <a:gd name="connsiteY142" fmla="*/ 11804642 h 16605242"/>
              <a:gd name="connsiteX143" fmla="*/ 1072877 w 6681413"/>
              <a:gd name="connsiteY143" fmla="*/ 11242667 h 16605242"/>
              <a:gd name="connsiteX144" fmla="*/ 3506242 w 6681413"/>
              <a:gd name="connsiteY144" fmla="*/ 10655292 h 16605242"/>
              <a:gd name="connsiteX145" fmla="*/ 4248049 w 6681413"/>
              <a:gd name="connsiteY145" fmla="*/ 10655292 h 16605242"/>
              <a:gd name="connsiteX146" fmla="*/ 4529036 w 6681413"/>
              <a:gd name="connsiteY146" fmla="*/ 11217267 h 16605242"/>
              <a:gd name="connsiteX147" fmla="*/ 4248049 w 6681413"/>
              <a:gd name="connsiteY147" fmla="*/ 11779242 h 16605242"/>
              <a:gd name="connsiteX148" fmla="*/ 3506242 w 6681413"/>
              <a:gd name="connsiteY148" fmla="*/ 11779242 h 16605242"/>
              <a:gd name="connsiteX149" fmla="*/ 3225254 w 6681413"/>
              <a:gd name="connsiteY149" fmla="*/ 11217267 h 16605242"/>
              <a:gd name="connsiteX150" fmla="*/ 2427015 w 6681413"/>
              <a:gd name="connsiteY150" fmla="*/ 10086967 h 16605242"/>
              <a:gd name="connsiteX151" fmla="*/ 3168822 w 6681413"/>
              <a:gd name="connsiteY151" fmla="*/ 10086967 h 16605242"/>
              <a:gd name="connsiteX152" fmla="*/ 3449809 w 6681413"/>
              <a:gd name="connsiteY152" fmla="*/ 10648942 h 16605242"/>
              <a:gd name="connsiteX153" fmla="*/ 3168822 w 6681413"/>
              <a:gd name="connsiteY153" fmla="*/ 11210917 h 16605242"/>
              <a:gd name="connsiteX154" fmla="*/ 2427015 w 6681413"/>
              <a:gd name="connsiteY154" fmla="*/ 11210917 h 16605242"/>
              <a:gd name="connsiteX155" fmla="*/ 2146027 w 6681413"/>
              <a:gd name="connsiteY155" fmla="*/ 10648942 h 16605242"/>
              <a:gd name="connsiteX156" fmla="*/ 4579119 w 6681413"/>
              <a:gd name="connsiteY156" fmla="*/ 10061567 h 16605242"/>
              <a:gd name="connsiteX157" fmla="*/ 5320926 w 6681413"/>
              <a:gd name="connsiteY157" fmla="*/ 10061567 h 16605242"/>
              <a:gd name="connsiteX158" fmla="*/ 5601913 w 6681413"/>
              <a:gd name="connsiteY158" fmla="*/ 10623542 h 16605242"/>
              <a:gd name="connsiteX159" fmla="*/ 5320926 w 6681413"/>
              <a:gd name="connsiteY159" fmla="*/ 11185517 h 16605242"/>
              <a:gd name="connsiteX160" fmla="*/ 4579119 w 6681413"/>
              <a:gd name="connsiteY160" fmla="*/ 11185517 h 16605242"/>
              <a:gd name="connsiteX161" fmla="*/ 4298131 w 6681413"/>
              <a:gd name="connsiteY161" fmla="*/ 10623542 h 16605242"/>
              <a:gd name="connsiteX162" fmla="*/ 280988 w 6681413"/>
              <a:gd name="connsiteY162" fmla="*/ 10061567 h 16605242"/>
              <a:gd name="connsiteX163" fmla="*/ 1022795 w 6681413"/>
              <a:gd name="connsiteY163" fmla="*/ 10061567 h 16605242"/>
              <a:gd name="connsiteX164" fmla="*/ 1303782 w 6681413"/>
              <a:gd name="connsiteY164" fmla="*/ 10623542 h 16605242"/>
              <a:gd name="connsiteX165" fmla="*/ 1022795 w 6681413"/>
              <a:gd name="connsiteY165" fmla="*/ 11185517 h 16605242"/>
              <a:gd name="connsiteX166" fmla="*/ 280988 w 6681413"/>
              <a:gd name="connsiteY166" fmla="*/ 11185517 h 16605242"/>
              <a:gd name="connsiteX167" fmla="*/ 0 w 6681413"/>
              <a:gd name="connsiteY167" fmla="*/ 10623542 h 16605242"/>
              <a:gd name="connsiteX168" fmla="*/ 1353865 w 6681413"/>
              <a:gd name="connsiteY168" fmla="*/ 9493242 h 16605242"/>
              <a:gd name="connsiteX169" fmla="*/ 2095672 w 6681413"/>
              <a:gd name="connsiteY169" fmla="*/ 9493242 h 16605242"/>
              <a:gd name="connsiteX170" fmla="*/ 2376659 w 6681413"/>
              <a:gd name="connsiteY170" fmla="*/ 10055217 h 16605242"/>
              <a:gd name="connsiteX171" fmla="*/ 2095672 w 6681413"/>
              <a:gd name="connsiteY171" fmla="*/ 10617192 h 16605242"/>
              <a:gd name="connsiteX172" fmla="*/ 1353865 w 6681413"/>
              <a:gd name="connsiteY172" fmla="*/ 10617192 h 16605242"/>
              <a:gd name="connsiteX173" fmla="*/ 1072877 w 6681413"/>
              <a:gd name="connsiteY173" fmla="*/ 10055217 h 16605242"/>
              <a:gd name="connsiteX174" fmla="*/ 5652269 w 6681413"/>
              <a:gd name="connsiteY174" fmla="*/ 9467842 h 16605242"/>
              <a:gd name="connsiteX175" fmla="*/ 6394076 w 6681413"/>
              <a:gd name="connsiteY175" fmla="*/ 9467842 h 16605242"/>
              <a:gd name="connsiteX176" fmla="*/ 6675063 w 6681413"/>
              <a:gd name="connsiteY176" fmla="*/ 10029817 h 16605242"/>
              <a:gd name="connsiteX177" fmla="*/ 6394076 w 6681413"/>
              <a:gd name="connsiteY177" fmla="*/ 10591792 h 16605242"/>
              <a:gd name="connsiteX178" fmla="*/ 5652269 w 6681413"/>
              <a:gd name="connsiteY178" fmla="*/ 10591792 h 16605242"/>
              <a:gd name="connsiteX179" fmla="*/ 5371281 w 6681413"/>
              <a:gd name="connsiteY179" fmla="*/ 10029817 h 16605242"/>
              <a:gd name="connsiteX180" fmla="*/ 3506242 w 6681413"/>
              <a:gd name="connsiteY180" fmla="*/ 9442442 h 16605242"/>
              <a:gd name="connsiteX181" fmla="*/ 4248049 w 6681413"/>
              <a:gd name="connsiteY181" fmla="*/ 9442442 h 16605242"/>
              <a:gd name="connsiteX182" fmla="*/ 4529036 w 6681413"/>
              <a:gd name="connsiteY182" fmla="*/ 10004417 h 16605242"/>
              <a:gd name="connsiteX183" fmla="*/ 4248049 w 6681413"/>
              <a:gd name="connsiteY183" fmla="*/ 10566392 h 16605242"/>
              <a:gd name="connsiteX184" fmla="*/ 3506242 w 6681413"/>
              <a:gd name="connsiteY184" fmla="*/ 10566392 h 16605242"/>
              <a:gd name="connsiteX185" fmla="*/ 3225254 w 6681413"/>
              <a:gd name="connsiteY185" fmla="*/ 10004417 h 16605242"/>
              <a:gd name="connsiteX186" fmla="*/ 2427015 w 6681413"/>
              <a:gd name="connsiteY186" fmla="*/ 8899517 h 16605242"/>
              <a:gd name="connsiteX187" fmla="*/ 3168822 w 6681413"/>
              <a:gd name="connsiteY187" fmla="*/ 8899517 h 16605242"/>
              <a:gd name="connsiteX188" fmla="*/ 3449809 w 6681413"/>
              <a:gd name="connsiteY188" fmla="*/ 9461492 h 16605242"/>
              <a:gd name="connsiteX189" fmla="*/ 3168822 w 6681413"/>
              <a:gd name="connsiteY189" fmla="*/ 10023467 h 16605242"/>
              <a:gd name="connsiteX190" fmla="*/ 2427015 w 6681413"/>
              <a:gd name="connsiteY190" fmla="*/ 10023467 h 16605242"/>
              <a:gd name="connsiteX191" fmla="*/ 2146027 w 6681413"/>
              <a:gd name="connsiteY191" fmla="*/ 9461492 h 16605242"/>
              <a:gd name="connsiteX192" fmla="*/ 4579119 w 6681413"/>
              <a:gd name="connsiteY192" fmla="*/ 8874117 h 16605242"/>
              <a:gd name="connsiteX193" fmla="*/ 5320926 w 6681413"/>
              <a:gd name="connsiteY193" fmla="*/ 8874117 h 16605242"/>
              <a:gd name="connsiteX194" fmla="*/ 5601913 w 6681413"/>
              <a:gd name="connsiteY194" fmla="*/ 9436092 h 16605242"/>
              <a:gd name="connsiteX195" fmla="*/ 5320926 w 6681413"/>
              <a:gd name="connsiteY195" fmla="*/ 9998067 h 16605242"/>
              <a:gd name="connsiteX196" fmla="*/ 4579119 w 6681413"/>
              <a:gd name="connsiteY196" fmla="*/ 9998067 h 16605242"/>
              <a:gd name="connsiteX197" fmla="*/ 4298131 w 6681413"/>
              <a:gd name="connsiteY197" fmla="*/ 9436092 h 16605242"/>
              <a:gd name="connsiteX198" fmla="*/ 280988 w 6681413"/>
              <a:gd name="connsiteY198" fmla="*/ 8874117 h 16605242"/>
              <a:gd name="connsiteX199" fmla="*/ 1022795 w 6681413"/>
              <a:gd name="connsiteY199" fmla="*/ 8874117 h 16605242"/>
              <a:gd name="connsiteX200" fmla="*/ 1303782 w 6681413"/>
              <a:gd name="connsiteY200" fmla="*/ 9436092 h 16605242"/>
              <a:gd name="connsiteX201" fmla="*/ 1022795 w 6681413"/>
              <a:gd name="connsiteY201" fmla="*/ 9998067 h 16605242"/>
              <a:gd name="connsiteX202" fmla="*/ 280988 w 6681413"/>
              <a:gd name="connsiteY202" fmla="*/ 9998067 h 16605242"/>
              <a:gd name="connsiteX203" fmla="*/ 0 w 6681413"/>
              <a:gd name="connsiteY203" fmla="*/ 9436092 h 16605242"/>
              <a:gd name="connsiteX204" fmla="*/ 1360215 w 6681413"/>
              <a:gd name="connsiteY204" fmla="*/ 8305793 h 16605242"/>
              <a:gd name="connsiteX205" fmla="*/ 2102022 w 6681413"/>
              <a:gd name="connsiteY205" fmla="*/ 8305793 h 16605242"/>
              <a:gd name="connsiteX206" fmla="*/ 2383009 w 6681413"/>
              <a:gd name="connsiteY206" fmla="*/ 8867767 h 16605242"/>
              <a:gd name="connsiteX207" fmla="*/ 2102022 w 6681413"/>
              <a:gd name="connsiteY207" fmla="*/ 9429742 h 16605242"/>
              <a:gd name="connsiteX208" fmla="*/ 1360215 w 6681413"/>
              <a:gd name="connsiteY208" fmla="*/ 9429742 h 16605242"/>
              <a:gd name="connsiteX209" fmla="*/ 1079227 w 6681413"/>
              <a:gd name="connsiteY209" fmla="*/ 8867767 h 16605242"/>
              <a:gd name="connsiteX210" fmla="*/ 5652269 w 6681413"/>
              <a:gd name="connsiteY210" fmla="*/ 8280396 h 16605242"/>
              <a:gd name="connsiteX211" fmla="*/ 6394076 w 6681413"/>
              <a:gd name="connsiteY211" fmla="*/ 8280396 h 16605242"/>
              <a:gd name="connsiteX212" fmla="*/ 6675063 w 6681413"/>
              <a:gd name="connsiteY212" fmla="*/ 8842367 h 16605242"/>
              <a:gd name="connsiteX213" fmla="*/ 6394076 w 6681413"/>
              <a:gd name="connsiteY213" fmla="*/ 9404342 h 16605242"/>
              <a:gd name="connsiteX214" fmla="*/ 5652269 w 6681413"/>
              <a:gd name="connsiteY214" fmla="*/ 9404342 h 16605242"/>
              <a:gd name="connsiteX215" fmla="*/ 5371281 w 6681413"/>
              <a:gd name="connsiteY215" fmla="*/ 8842367 h 16605242"/>
              <a:gd name="connsiteX216" fmla="*/ 3506242 w 6681413"/>
              <a:gd name="connsiteY216" fmla="*/ 8254995 h 16605242"/>
              <a:gd name="connsiteX217" fmla="*/ 4248049 w 6681413"/>
              <a:gd name="connsiteY217" fmla="*/ 8254995 h 16605242"/>
              <a:gd name="connsiteX218" fmla="*/ 4529036 w 6681413"/>
              <a:gd name="connsiteY218" fmla="*/ 8816967 h 16605242"/>
              <a:gd name="connsiteX219" fmla="*/ 4248049 w 6681413"/>
              <a:gd name="connsiteY219" fmla="*/ 9378942 h 16605242"/>
              <a:gd name="connsiteX220" fmla="*/ 3506242 w 6681413"/>
              <a:gd name="connsiteY220" fmla="*/ 9378942 h 16605242"/>
              <a:gd name="connsiteX221" fmla="*/ 3225254 w 6681413"/>
              <a:gd name="connsiteY221" fmla="*/ 8816967 h 16605242"/>
              <a:gd name="connsiteX222" fmla="*/ 2433365 w 6681413"/>
              <a:gd name="connsiteY222" fmla="*/ 7712077 h 16605242"/>
              <a:gd name="connsiteX223" fmla="*/ 3175172 w 6681413"/>
              <a:gd name="connsiteY223" fmla="*/ 7712077 h 16605242"/>
              <a:gd name="connsiteX224" fmla="*/ 3456159 w 6681413"/>
              <a:gd name="connsiteY224" fmla="*/ 8274054 h 16605242"/>
              <a:gd name="connsiteX225" fmla="*/ 3175172 w 6681413"/>
              <a:gd name="connsiteY225" fmla="*/ 8836017 h 16605242"/>
              <a:gd name="connsiteX226" fmla="*/ 2433365 w 6681413"/>
              <a:gd name="connsiteY226" fmla="*/ 8836017 h 16605242"/>
              <a:gd name="connsiteX227" fmla="*/ 2152377 w 6681413"/>
              <a:gd name="connsiteY227" fmla="*/ 8274054 h 16605242"/>
              <a:gd name="connsiteX228" fmla="*/ 287338 w 6681413"/>
              <a:gd name="connsiteY228" fmla="*/ 7686677 h 16605242"/>
              <a:gd name="connsiteX229" fmla="*/ 1029145 w 6681413"/>
              <a:gd name="connsiteY229" fmla="*/ 7686677 h 16605242"/>
              <a:gd name="connsiteX230" fmla="*/ 1310132 w 6681413"/>
              <a:gd name="connsiteY230" fmla="*/ 8248652 h 16605242"/>
              <a:gd name="connsiteX231" fmla="*/ 1029145 w 6681413"/>
              <a:gd name="connsiteY231" fmla="*/ 8810617 h 16605242"/>
              <a:gd name="connsiteX232" fmla="*/ 287338 w 6681413"/>
              <a:gd name="connsiteY232" fmla="*/ 8810617 h 16605242"/>
              <a:gd name="connsiteX233" fmla="*/ 6350 w 6681413"/>
              <a:gd name="connsiteY233" fmla="*/ 8248652 h 16605242"/>
              <a:gd name="connsiteX234" fmla="*/ 4585469 w 6681413"/>
              <a:gd name="connsiteY234" fmla="*/ 7686670 h 16605242"/>
              <a:gd name="connsiteX235" fmla="*/ 5327276 w 6681413"/>
              <a:gd name="connsiteY235" fmla="*/ 7686670 h 16605242"/>
              <a:gd name="connsiteX236" fmla="*/ 5608263 w 6681413"/>
              <a:gd name="connsiteY236" fmla="*/ 8248645 h 16605242"/>
              <a:gd name="connsiteX237" fmla="*/ 5327276 w 6681413"/>
              <a:gd name="connsiteY237" fmla="*/ 8810617 h 16605242"/>
              <a:gd name="connsiteX238" fmla="*/ 4585469 w 6681413"/>
              <a:gd name="connsiteY238" fmla="*/ 8810617 h 16605242"/>
              <a:gd name="connsiteX239" fmla="*/ 4304481 w 6681413"/>
              <a:gd name="connsiteY239" fmla="*/ 8248645 h 16605242"/>
              <a:gd name="connsiteX240" fmla="*/ 1353865 w 6681413"/>
              <a:gd name="connsiteY240" fmla="*/ 7112004 h 16605242"/>
              <a:gd name="connsiteX241" fmla="*/ 2095672 w 6681413"/>
              <a:gd name="connsiteY241" fmla="*/ 7112004 h 16605242"/>
              <a:gd name="connsiteX242" fmla="*/ 2376659 w 6681413"/>
              <a:gd name="connsiteY242" fmla="*/ 7673977 h 16605242"/>
              <a:gd name="connsiteX243" fmla="*/ 2095672 w 6681413"/>
              <a:gd name="connsiteY243" fmla="*/ 8235953 h 16605242"/>
              <a:gd name="connsiteX244" fmla="*/ 1353865 w 6681413"/>
              <a:gd name="connsiteY244" fmla="*/ 8235953 h 16605242"/>
              <a:gd name="connsiteX245" fmla="*/ 1072877 w 6681413"/>
              <a:gd name="connsiteY245" fmla="*/ 7673977 h 16605242"/>
              <a:gd name="connsiteX246" fmla="*/ 5658619 w 6681413"/>
              <a:gd name="connsiteY246" fmla="*/ 7092946 h 16605242"/>
              <a:gd name="connsiteX247" fmla="*/ 6400426 w 6681413"/>
              <a:gd name="connsiteY247" fmla="*/ 7092946 h 16605242"/>
              <a:gd name="connsiteX248" fmla="*/ 6681413 w 6681413"/>
              <a:gd name="connsiteY248" fmla="*/ 7654920 h 16605242"/>
              <a:gd name="connsiteX249" fmla="*/ 6400426 w 6681413"/>
              <a:gd name="connsiteY249" fmla="*/ 8216896 h 16605242"/>
              <a:gd name="connsiteX250" fmla="*/ 5658619 w 6681413"/>
              <a:gd name="connsiteY250" fmla="*/ 8216896 h 16605242"/>
              <a:gd name="connsiteX251" fmla="*/ 5377631 w 6681413"/>
              <a:gd name="connsiteY251" fmla="*/ 7654920 h 16605242"/>
              <a:gd name="connsiteX252" fmla="*/ 3512592 w 6681413"/>
              <a:gd name="connsiteY252" fmla="*/ 7067547 h 16605242"/>
              <a:gd name="connsiteX253" fmla="*/ 4254399 w 6681413"/>
              <a:gd name="connsiteY253" fmla="*/ 7067547 h 16605242"/>
              <a:gd name="connsiteX254" fmla="*/ 4535386 w 6681413"/>
              <a:gd name="connsiteY254" fmla="*/ 7629522 h 16605242"/>
              <a:gd name="connsiteX255" fmla="*/ 4254399 w 6681413"/>
              <a:gd name="connsiteY255" fmla="*/ 8191497 h 16605242"/>
              <a:gd name="connsiteX256" fmla="*/ 3512592 w 6681413"/>
              <a:gd name="connsiteY256" fmla="*/ 8191497 h 16605242"/>
              <a:gd name="connsiteX257" fmla="*/ 3231604 w 6681413"/>
              <a:gd name="connsiteY257" fmla="*/ 7629522 h 16605242"/>
              <a:gd name="connsiteX258" fmla="*/ 2427015 w 6681413"/>
              <a:gd name="connsiteY258" fmla="*/ 6518281 h 16605242"/>
              <a:gd name="connsiteX259" fmla="*/ 3168822 w 6681413"/>
              <a:gd name="connsiteY259" fmla="*/ 6518281 h 16605242"/>
              <a:gd name="connsiteX260" fmla="*/ 3449809 w 6681413"/>
              <a:gd name="connsiteY260" fmla="*/ 7080256 h 16605242"/>
              <a:gd name="connsiteX261" fmla="*/ 3168822 w 6681413"/>
              <a:gd name="connsiteY261" fmla="*/ 7642226 h 16605242"/>
              <a:gd name="connsiteX262" fmla="*/ 2427015 w 6681413"/>
              <a:gd name="connsiteY262" fmla="*/ 7642226 h 16605242"/>
              <a:gd name="connsiteX263" fmla="*/ 2146027 w 6681413"/>
              <a:gd name="connsiteY263" fmla="*/ 7080256 h 16605242"/>
              <a:gd name="connsiteX264" fmla="*/ 280988 w 6681413"/>
              <a:gd name="connsiteY264" fmla="*/ 6492877 h 16605242"/>
              <a:gd name="connsiteX265" fmla="*/ 1022795 w 6681413"/>
              <a:gd name="connsiteY265" fmla="*/ 6492877 h 16605242"/>
              <a:gd name="connsiteX266" fmla="*/ 1303782 w 6681413"/>
              <a:gd name="connsiteY266" fmla="*/ 7054857 h 16605242"/>
              <a:gd name="connsiteX267" fmla="*/ 1022795 w 6681413"/>
              <a:gd name="connsiteY267" fmla="*/ 7616828 h 16605242"/>
              <a:gd name="connsiteX268" fmla="*/ 280988 w 6681413"/>
              <a:gd name="connsiteY268" fmla="*/ 7616828 h 16605242"/>
              <a:gd name="connsiteX269" fmla="*/ 0 w 6681413"/>
              <a:gd name="connsiteY269" fmla="*/ 7054857 h 16605242"/>
              <a:gd name="connsiteX270" fmla="*/ 4579119 w 6681413"/>
              <a:gd name="connsiteY270" fmla="*/ 6492872 h 16605242"/>
              <a:gd name="connsiteX271" fmla="*/ 5320926 w 6681413"/>
              <a:gd name="connsiteY271" fmla="*/ 6492872 h 16605242"/>
              <a:gd name="connsiteX272" fmla="*/ 5601913 w 6681413"/>
              <a:gd name="connsiteY272" fmla="*/ 7054847 h 16605242"/>
              <a:gd name="connsiteX273" fmla="*/ 5320926 w 6681413"/>
              <a:gd name="connsiteY273" fmla="*/ 7616822 h 16605242"/>
              <a:gd name="connsiteX274" fmla="*/ 4579119 w 6681413"/>
              <a:gd name="connsiteY274" fmla="*/ 7616822 h 16605242"/>
              <a:gd name="connsiteX275" fmla="*/ 4298131 w 6681413"/>
              <a:gd name="connsiteY275" fmla="*/ 7054847 h 16605242"/>
              <a:gd name="connsiteX276" fmla="*/ 1353865 w 6681413"/>
              <a:gd name="connsiteY276" fmla="*/ 5918205 h 16605242"/>
              <a:gd name="connsiteX277" fmla="*/ 2095672 w 6681413"/>
              <a:gd name="connsiteY277" fmla="*/ 5918205 h 16605242"/>
              <a:gd name="connsiteX278" fmla="*/ 2376659 w 6681413"/>
              <a:gd name="connsiteY278" fmla="*/ 6480179 h 16605242"/>
              <a:gd name="connsiteX279" fmla="*/ 2095672 w 6681413"/>
              <a:gd name="connsiteY279" fmla="*/ 7042153 h 16605242"/>
              <a:gd name="connsiteX280" fmla="*/ 1353865 w 6681413"/>
              <a:gd name="connsiteY280" fmla="*/ 7042153 h 16605242"/>
              <a:gd name="connsiteX281" fmla="*/ 1072877 w 6681413"/>
              <a:gd name="connsiteY281" fmla="*/ 6480179 h 16605242"/>
              <a:gd name="connsiteX282" fmla="*/ 5652269 w 6681413"/>
              <a:gd name="connsiteY282" fmla="*/ 5899147 h 16605242"/>
              <a:gd name="connsiteX283" fmla="*/ 6394076 w 6681413"/>
              <a:gd name="connsiteY283" fmla="*/ 5899147 h 16605242"/>
              <a:gd name="connsiteX284" fmla="*/ 6675063 w 6681413"/>
              <a:gd name="connsiteY284" fmla="*/ 6461122 h 16605242"/>
              <a:gd name="connsiteX285" fmla="*/ 6394076 w 6681413"/>
              <a:gd name="connsiteY285" fmla="*/ 7023097 h 16605242"/>
              <a:gd name="connsiteX286" fmla="*/ 5652269 w 6681413"/>
              <a:gd name="connsiteY286" fmla="*/ 7023097 h 16605242"/>
              <a:gd name="connsiteX287" fmla="*/ 5371281 w 6681413"/>
              <a:gd name="connsiteY287" fmla="*/ 6461122 h 16605242"/>
              <a:gd name="connsiteX288" fmla="*/ 3506242 w 6681413"/>
              <a:gd name="connsiteY288" fmla="*/ 5873747 h 16605242"/>
              <a:gd name="connsiteX289" fmla="*/ 4248049 w 6681413"/>
              <a:gd name="connsiteY289" fmla="*/ 5873747 h 16605242"/>
              <a:gd name="connsiteX290" fmla="*/ 4529036 w 6681413"/>
              <a:gd name="connsiteY290" fmla="*/ 6435723 h 16605242"/>
              <a:gd name="connsiteX291" fmla="*/ 4248049 w 6681413"/>
              <a:gd name="connsiteY291" fmla="*/ 6997698 h 16605242"/>
              <a:gd name="connsiteX292" fmla="*/ 3506242 w 6681413"/>
              <a:gd name="connsiteY292" fmla="*/ 6997698 h 16605242"/>
              <a:gd name="connsiteX293" fmla="*/ 3225254 w 6681413"/>
              <a:gd name="connsiteY293" fmla="*/ 6435723 h 16605242"/>
              <a:gd name="connsiteX294" fmla="*/ 2427015 w 6681413"/>
              <a:gd name="connsiteY294" fmla="*/ 5324477 h 16605242"/>
              <a:gd name="connsiteX295" fmla="*/ 3168822 w 6681413"/>
              <a:gd name="connsiteY295" fmla="*/ 5324477 h 16605242"/>
              <a:gd name="connsiteX296" fmla="*/ 3449809 w 6681413"/>
              <a:gd name="connsiteY296" fmla="*/ 5886457 h 16605242"/>
              <a:gd name="connsiteX297" fmla="*/ 3168822 w 6681413"/>
              <a:gd name="connsiteY297" fmla="*/ 6448431 h 16605242"/>
              <a:gd name="connsiteX298" fmla="*/ 2427015 w 6681413"/>
              <a:gd name="connsiteY298" fmla="*/ 6448431 h 16605242"/>
              <a:gd name="connsiteX299" fmla="*/ 2146027 w 6681413"/>
              <a:gd name="connsiteY299" fmla="*/ 5886457 h 16605242"/>
              <a:gd name="connsiteX300" fmla="*/ 280988 w 6681413"/>
              <a:gd name="connsiteY300" fmla="*/ 5299079 h 16605242"/>
              <a:gd name="connsiteX301" fmla="*/ 1022795 w 6681413"/>
              <a:gd name="connsiteY301" fmla="*/ 5299079 h 16605242"/>
              <a:gd name="connsiteX302" fmla="*/ 1303782 w 6681413"/>
              <a:gd name="connsiteY302" fmla="*/ 5861052 h 16605242"/>
              <a:gd name="connsiteX303" fmla="*/ 1022795 w 6681413"/>
              <a:gd name="connsiteY303" fmla="*/ 6423032 h 16605242"/>
              <a:gd name="connsiteX304" fmla="*/ 280988 w 6681413"/>
              <a:gd name="connsiteY304" fmla="*/ 6423032 h 16605242"/>
              <a:gd name="connsiteX305" fmla="*/ 0 w 6681413"/>
              <a:gd name="connsiteY305" fmla="*/ 5861052 h 16605242"/>
              <a:gd name="connsiteX306" fmla="*/ 4579119 w 6681413"/>
              <a:gd name="connsiteY306" fmla="*/ 5299073 h 16605242"/>
              <a:gd name="connsiteX307" fmla="*/ 5320926 w 6681413"/>
              <a:gd name="connsiteY307" fmla="*/ 5299073 h 16605242"/>
              <a:gd name="connsiteX308" fmla="*/ 5601913 w 6681413"/>
              <a:gd name="connsiteY308" fmla="*/ 5861048 h 16605242"/>
              <a:gd name="connsiteX309" fmla="*/ 5320926 w 6681413"/>
              <a:gd name="connsiteY309" fmla="*/ 6423023 h 16605242"/>
              <a:gd name="connsiteX310" fmla="*/ 4579119 w 6681413"/>
              <a:gd name="connsiteY310" fmla="*/ 6423023 h 16605242"/>
              <a:gd name="connsiteX311" fmla="*/ 4298131 w 6681413"/>
              <a:gd name="connsiteY311" fmla="*/ 5861048 h 16605242"/>
              <a:gd name="connsiteX312" fmla="*/ 1353865 w 6681413"/>
              <a:gd name="connsiteY312" fmla="*/ 4724407 h 16605242"/>
              <a:gd name="connsiteX313" fmla="*/ 2095672 w 6681413"/>
              <a:gd name="connsiteY313" fmla="*/ 4724407 h 16605242"/>
              <a:gd name="connsiteX314" fmla="*/ 2376659 w 6681413"/>
              <a:gd name="connsiteY314" fmla="*/ 5286379 h 16605242"/>
              <a:gd name="connsiteX315" fmla="*/ 2095672 w 6681413"/>
              <a:gd name="connsiteY315" fmla="*/ 5848353 h 16605242"/>
              <a:gd name="connsiteX316" fmla="*/ 1353865 w 6681413"/>
              <a:gd name="connsiteY316" fmla="*/ 5848353 h 16605242"/>
              <a:gd name="connsiteX317" fmla="*/ 1072877 w 6681413"/>
              <a:gd name="connsiteY317" fmla="*/ 5286379 h 16605242"/>
              <a:gd name="connsiteX318" fmla="*/ 5652269 w 6681413"/>
              <a:gd name="connsiteY318" fmla="*/ 4705347 h 16605242"/>
              <a:gd name="connsiteX319" fmla="*/ 6394076 w 6681413"/>
              <a:gd name="connsiteY319" fmla="*/ 4705347 h 16605242"/>
              <a:gd name="connsiteX320" fmla="*/ 6675063 w 6681413"/>
              <a:gd name="connsiteY320" fmla="*/ 5267323 h 16605242"/>
              <a:gd name="connsiteX321" fmla="*/ 6394076 w 6681413"/>
              <a:gd name="connsiteY321" fmla="*/ 5829298 h 16605242"/>
              <a:gd name="connsiteX322" fmla="*/ 5652269 w 6681413"/>
              <a:gd name="connsiteY322" fmla="*/ 5829298 h 16605242"/>
              <a:gd name="connsiteX323" fmla="*/ 5371281 w 6681413"/>
              <a:gd name="connsiteY323" fmla="*/ 5267323 h 16605242"/>
              <a:gd name="connsiteX324" fmla="*/ 3506242 w 6681413"/>
              <a:gd name="connsiteY324" fmla="*/ 4679948 h 16605242"/>
              <a:gd name="connsiteX325" fmla="*/ 4248049 w 6681413"/>
              <a:gd name="connsiteY325" fmla="*/ 4679948 h 16605242"/>
              <a:gd name="connsiteX326" fmla="*/ 4529036 w 6681413"/>
              <a:gd name="connsiteY326" fmla="*/ 5241923 h 16605242"/>
              <a:gd name="connsiteX327" fmla="*/ 4248049 w 6681413"/>
              <a:gd name="connsiteY327" fmla="*/ 5803898 h 16605242"/>
              <a:gd name="connsiteX328" fmla="*/ 3506242 w 6681413"/>
              <a:gd name="connsiteY328" fmla="*/ 5803898 h 16605242"/>
              <a:gd name="connsiteX329" fmla="*/ 3225254 w 6681413"/>
              <a:gd name="connsiteY329" fmla="*/ 5241923 h 16605242"/>
              <a:gd name="connsiteX330" fmla="*/ 2427015 w 6681413"/>
              <a:gd name="connsiteY330" fmla="*/ 4130682 h 16605242"/>
              <a:gd name="connsiteX331" fmla="*/ 3168822 w 6681413"/>
              <a:gd name="connsiteY331" fmla="*/ 4130682 h 16605242"/>
              <a:gd name="connsiteX332" fmla="*/ 3449809 w 6681413"/>
              <a:gd name="connsiteY332" fmla="*/ 4692656 h 16605242"/>
              <a:gd name="connsiteX333" fmla="*/ 3168822 w 6681413"/>
              <a:gd name="connsiteY333" fmla="*/ 5254631 h 16605242"/>
              <a:gd name="connsiteX334" fmla="*/ 2427015 w 6681413"/>
              <a:gd name="connsiteY334" fmla="*/ 5254631 h 16605242"/>
              <a:gd name="connsiteX335" fmla="*/ 2146027 w 6681413"/>
              <a:gd name="connsiteY335" fmla="*/ 4692656 h 16605242"/>
              <a:gd name="connsiteX336" fmla="*/ 280988 w 6681413"/>
              <a:gd name="connsiteY336" fmla="*/ 4105282 h 16605242"/>
              <a:gd name="connsiteX337" fmla="*/ 1022795 w 6681413"/>
              <a:gd name="connsiteY337" fmla="*/ 4105282 h 16605242"/>
              <a:gd name="connsiteX338" fmla="*/ 1303782 w 6681413"/>
              <a:gd name="connsiteY338" fmla="*/ 4667257 h 16605242"/>
              <a:gd name="connsiteX339" fmla="*/ 1022795 w 6681413"/>
              <a:gd name="connsiteY339" fmla="*/ 5229228 h 16605242"/>
              <a:gd name="connsiteX340" fmla="*/ 280988 w 6681413"/>
              <a:gd name="connsiteY340" fmla="*/ 5229228 h 16605242"/>
              <a:gd name="connsiteX341" fmla="*/ 0 w 6681413"/>
              <a:gd name="connsiteY341" fmla="*/ 4667257 h 16605242"/>
              <a:gd name="connsiteX342" fmla="*/ 4579119 w 6681413"/>
              <a:gd name="connsiteY342" fmla="*/ 4105274 h 16605242"/>
              <a:gd name="connsiteX343" fmla="*/ 5320926 w 6681413"/>
              <a:gd name="connsiteY343" fmla="*/ 4105274 h 16605242"/>
              <a:gd name="connsiteX344" fmla="*/ 5601913 w 6681413"/>
              <a:gd name="connsiteY344" fmla="*/ 4667248 h 16605242"/>
              <a:gd name="connsiteX345" fmla="*/ 5320926 w 6681413"/>
              <a:gd name="connsiteY345" fmla="*/ 5229224 h 16605242"/>
              <a:gd name="connsiteX346" fmla="*/ 4579119 w 6681413"/>
              <a:gd name="connsiteY346" fmla="*/ 5229224 h 16605242"/>
              <a:gd name="connsiteX347" fmla="*/ 4298131 w 6681413"/>
              <a:gd name="connsiteY347" fmla="*/ 4667248 h 16605242"/>
              <a:gd name="connsiteX348" fmla="*/ 1353865 w 6681413"/>
              <a:gd name="connsiteY348" fmla="*/ 3562358 h 16605242"/>
              <a:gd name="connsiteX349" fmla="*/ 2095672 w 6681413"/>
              <a:gd name="connsiteY349" fmla="*/ 3562358 h 16605242"/>
              <a:gd name="connsiteX350" fmla="*/ 2376659 w 6681413"/>
              <a:gd name="connsiteY350" fmla="*/ 4124333 h 16605242"/>
              <a:gd name="connsiteX351" fmla="*/ 2095672 w 6681413"/>
              <a:gd name="connsiteY351" fmla="*/ 4686307 h 16605242"/>
              <a:gd name="connsiteX352" fmla="*/ 1353865 w 6681413"/>
              <a:gd name="connsiteY352" fmla="*/ 4686307 h 16605242"/>
              <a:gd name="connsiteX353" fmla="*/ 1072877 w 6681413"/>
              <a:gd name="connsiteY353" fmla="*/ 4124333 h 16605242"/>
              <a:gd name="connsiteX354" fmla="*/ 5652269 w 6681413"/>
              <a:gd name="connsiteY354" fmla="*/ 3511549 h 16605242"/>
              <a:gd name="connsiteX355" fmla="*/ 6394076 w 6681413"/>
              <a:gd name="connsiteY355" fmla="*/ 3511549 h 16605242"/>
              <a:gd name="connsiteX356" fmla="*/ 6675063 w 6681413"/>
              <a:gd name="connsiteY356" fmla="*/ 4073523 h 16605242"/>
              <a:gd name="connsiteX357" fmla="*/ 6394076 w 6681413"/>
              <a:gd name="connsiteY357" fmla="*/ 4635498 h 16605242"/>
              <a:gd name="connsiteX358" fmla="*/ 5652269 w 6681413"/>
              <a:gd name="connsiteY358" fmla="*/ 4635498 h 16605242"/>
              <a:gd name="connsiteX359" fmla="*/ 5371281 w 6681413"/>
              <a:gd name="connsiteY359" fmla="*/ 4073523 h 16605242"/>
              <a:gd name="connsiteX360" fmla="*/ 3506242 w 6681413"/>
              <a:gd name="connsiteY360" fmla="*/ 3486149 h 16605242"/>
              <a:gd name="connsiteX361" fmla="*/ 4248049 w 6681413"/>
              <a:gd name="connsiteY361" fmla="*/ 3486149 h 16605242"/>
              <a:gd name="connsiteX362" fmla="*/ 4529036 w 6681413"/>
              <a:gd name="connsiteY362" fmla="*/ 4048124 h 16605242"/>
              <a:gd name="connsiteX363" fmla="*/ 4248049 w 6681413"/>
              <a:gd name="connsiteY363" fmla="*/ 4610099 h 16605242"/>
              <a:gd name="connsiteX364" fmla="*/ 3506242 w 6681413"/>
              <a:gd name="connsiteY364" fmla="*/ 4610099 h 16605242"/>
              <a:gd name="connsiteX365" fmla="*/ 3225254 w 6681413"/>
              <a:gd name="connsiteY365" fmla="*/ 4048124 h 16605242"/>
              <a:gd name="connsiteX366" fmla="*/ 2427015 w 6681413"/>
              <a:gd name="connsiteY366" fmla="*/ 2968633 h 16605242"/>
              <a:gd name="connsiteX367" fmla="*/ 3168822 w 6681413"/>
              <a:gd name="connsiteY367" fmla="*/ 2968633 h 16605242"/>
              <a:gd name="connsiteX368" fmla="*/ 3449809 w 6681413"/>
              <a:gd name="connsiteY368" fmla="*/ 3530608 h 16605242"/>
              <a:gd name="connsiteX369" fmla="*/ 3168822 w 6681413"/>
              <a:gd name="connsiteY369" fmla="*/ 4092582 h 16605242"/>
              <a:gd name="connsiteX370" fmla="*/ 2427015 w 6681413"/>
              <a:gd name="connsiteY370" fmla="*/ 4092582 h 16605242"/>
              <a:gd name="connsiteX371" fmla="*/ 2146027 w 6681413"/>
              <a:gd name="connsiteY371" fmla="*/ 3530608 h 16605242"/>
              <a:gd name="connsiteX372" fmla="*/ 280988 w 6681413"/>
              <a:gd name="connsiteY372" fmla="*/ 2943233 h 16605242"/>
              <a:gd name="connsiteX373" fmla="*/ 1022795 w 6681413"/>
              <a:gd name="connsiteY373" fmla="*/ 2943233 h 16605242"/>
              <a:gd name="connsiteX374" fmla="*/ 1303782 w 6681413"/>
              <a:gd name="connsiteY374" fmla="*/ 3505208 h 16605242"/>
              <a:gd name="connsiteX375" fmla="*/ 1022795 w 6681413"/>
              <a:gd name="connsiteY375" fmla="*/ 4067183 h 16605242"/>
              <a:gd name="connsiteX376" fmla="*/ 280988 w 6681413"/>
              <a:gd name="connsiteY376" fmla="*/ 4067183 h 16605242"/>
              <a:gd name="connsiteX377" fmla="*/ 0 w 6681413"/>
              <a:gd name="connsiteY377" fmla="*/ 3505208 h 16605242"/>
              <a:gd name="connsiteX378" fmla="*/ 4579119 w 6681413"/>
              <a:gd name="connsiteY378" fmla="*/ 2943225 h 16605242"/>
              <a:gd name="connsiteX379" fmla="*/ 5320926 w 6681413"/>
              <a:gd name="connsiteY379" fmla="*/ 2943225 h 16605242"/>
              <a:gd name="connsiteX380" fmla="*/ 5601913 w 6681413"/>
              <a:gd name="connsiteY380" fmla="*/ 3505200 h 16605242"/>
              <a:gd name="connsiteX381" fmla="*/ 5320926 w 6681413"/>
              <a:gd name="connsiteY381" fmla="*/ 4067174 h 16605242"/>
              <a:gd name="connsiteX382" fmla="*/ 4579119 w 6681413"/>
              <a:gd name="connsiteY382" fmla="*/ 4067174 h 16605242"/>
              <a:gd name="connsiteX383" fmla="*/ 4298131 w 6681413"/>
              <a:gd name="connsiteY383" fmla="*/ 3505200 h 16605242"/>
              <a:gd name="connsiteX384" fmla="*/ 1353865 w 6681413"/>
              <a:gd name="connsiteY384" fmla="*/ 2400309 h 16605242"/>
              <a:gd name="connsiteX385" fmla="*/ 2095672 w 6681413"/>
              <a:gd name="connsiteY385" fmla="*/ 2400309 h 16605242"/>
              <a:gd name="connsiteX386" fmla="*/ 2376659 w 6681413"/>
              <a:gd name="connsiteY386" fmla="*/ 2962284 h 16605242"/>
              <a:gd name="connsiteX387" fmla="*/ 2095672 w 6681413"/>
              <a:gd name="connsiteY387" fmla="*/ 3524259 h 16605242"/>
              <a:gd name="connsiteX388" fmla="*/ 1353865 w 6681413"/>
              <a:gd name="connsiteY388" fmla="*/ 3524259 h 16605242"/>
              <a:gd name="connsiteX389" fmla="*/ 1072877 w 6681413"/>
              <a:gd name="connsiteY389" fmla="*/ 2962284 h 16605242"/>
              <a:gd name="connsiteX390" fmla="*/ 5652269 w 6681413"/>
              <a:gd name="connsiteY390" fmla="*/ 2349500 h 16605242"/>
              <a:gd name="connsiteX391" fmla="*/ 6394076 w 6681413"/>
              <a:gd name="connsiteY391" fmla="*/ 2349500 h 16605242"/>
              <a:gd name="connsiteX392" fmla="*/ 6675063 w 6681413"/>
              <a:gd name="connsiteY392" fmla="*/ 2911475 h 16605242"/>
              <a:gd name="connsiteX393" fmla="*/ 6394076 w 6681413"/>
              <a:gd name="connsiteY393" fmla="*/ 3473449 h 16605242"/>
              <a:gd name="connsiteX394" fmla="*/ 5652269 w 6681413"/>
              <a:gd name="connsiteY394" fmla="*/ 3473449 h 16605242"/>
              <a:gd name="connsiteX395" fmla="*/ 5371281 w 6681413"/>
              <a:gd name="connsiteY395" fmla="*/ 2911475 h 16605242"/>
              <a:gd name="connsiteX396" fmla="*/ 3506242 w 6681413"/>
              <a:gd name="connsiteY396" fmla="*/ 2324100 h 16605242"/>
              <a:gd name="connsiteX397" fmla="*/ 4248049 w 6681413"/>
              <a:gd name="connsiteY397" fmla="*/ 2324100 h 16605242"/>
              <a:gd name="connsiteX398" fmla="*/ 4529036 w 6681413"/>
              <a:gd name="connsiteY398" fmla="*/ 2886075 h 16605242"/>
              <a:gd name="connsiteX399" fmla="*/ 4248049 w 6681413"/>
              <a:gd name="connsiteY399" fmla="*/ 3448050 h 16605242"/>
              <a:gd name="connsiteX400" fmla="*/ 3506242 w 6681413"/>
              <a:gd name="connsiteY400" fmla="*/ 3448050 h 16605242"/>
              <a:gd name="connsiteX401" fmla="*/ 3225254 w 6681413"/>
              <a:gd name="connsiteY401" fmla="*/ 2886075 h 16605242"/>
              <a:gd name="connsiteX402" fmla="*/ 2427015 w 6681413"/>
              <a:gd name="connsiteY402" fmla="*/ 1806584 h 16605242"/>
              <a:gd name="connsiteX403" fmla="*/ 3168822 w 6681413"/>
              <a:gd name="connsiteY403" fmla="*/ 1806584 h 16605242"/>
              <a:gd name="connsiteX404" fmla="*/ 3449809 w 6681413"/>
              <a:gd name="connsiteY404" fmla="*/ 2368559 h 16605242"/>
              <a:gd name="connsiteX405" fmla="*/ 3168822 w 6681413"/>
              <a:gd name="connsiteY405" fmla="*/ 2930534 h 16605242"/>
              <a:gd name="connsiteX406" fmla="*/ 2427015 w 6681413"/>
              <a:gd name="connsiteY406" fmla="*/ 2930534 h 16605242"/>
              <a:gd name="connsiteX407" fmla="*/ 2146027 w 6681413"/>
              <a:gd name="connsiteY407" fmla="*/ 2368559 h 16605242"/>
              <a:gd name="connsiteX408" fmla="*/ 280988 w 6681413"/>
              <a:gd name="connsiteY408" fmla="*/ 1781185 h 16605242"/>
              <a:gd name="connsiteX409" fmla="*/ 1022795 w 6681413"/>
              <a:gd name="connsiteY409" fmla="*/ 1781185 h 16605242"/>
              <a:gd name="connsiteX410" fmla="*/ 1303782 w 6681413"/>
              <a:gd name="connsiteY410" fmla="*/ 2343160 h 16605242"/>
              <a:gd name="connsiteX411" fmla="*/ 1022795 w 6681413"/>
              <a:gd name="connsiteY411" fmla="*/ 2905135 h 16605242"/>
              <a:gd name="connsiteX412" fmla="*/ 280988 w 6681413"/>
              <a:gd name="connsiteY412" fmla="*/ 2905135 h 16605242"/>
              <a:gd name="connsiteX413" fmla="*/ 0 w 6681413"/>
              <a:gd name="connsiteY413" fmla="*/ 2343160 h 16605242"/>
              <a:gd name="connsiteX414" fmla="*/ 4579119 w 6681413"/>
              <a:gd name="connsiteY414" fmla="*/ 1781176 h 16605242"/>
              <a:gd name="connsiteX415" fmla="*/ 5320926 w 6681413"/>
              <a:gd name="connsiteY415" fmla="*/ 1781176 h 16605242"/>
              <a:gd name="connsiteX416" fmla="*/ 5601913 w 6681413"/>
              <a:gd name="connsiteY416" fmla="*/ 2343151 h 16605242"/>
              <a:gd name="connsiteX417" fmla="*/ 5320926 w 6681413"/>
              <a:gd name="connsiteY417" fmla="*/ 2905126 h 16605242"/>
              <a:gd name="connsiteX418" fmla="*/ 4579119 w 6681413"/>
              <a:gd name="connsiteY418" fmla="*/ 2905126 h 16605242"/>
              <a:gd name="connsiteX419" fmla="*/ 4298131 w 6681413"/>
              <a:gd name="connsiteY419" fmla="*/ 2343151 h 16605242"/>
              <a:gd name="connsiteX420" fmla="*/ 1360215 w 6681413"/>
              <a:gd name="connsiteY420" fmla="*/ 1187460 h 16605242"/>
              <a:gd name="connsiteX421" fmla="*/ 2102022 w 6681413"/>
              <a:gd name="connsiteY421" fmla="*/ 1187460 h 16605242"/>
              <a:gd name="connsiteX422" fmla="*/ 2383009 w 6681413"/>
              <a:gd name="connsiteY422" fmla="*/ 1749435 h 16605242"/>
              <a:gd name="connsiteX423" fmla="*/ 2102022 w 6681413"/>
              <a:gd name="connsiteY423" fmla="*/ 2311410 h 16605242"/>
              <a:gd name="connsiteX424" fmla="*/ 1360215 w 6681413"/>
              <a:gd name="connsiteY424" fmla="*/ 2311410 h 16605242"/>
              <a:gd name="connsiteX425" fmla="*/ 1079227 w 6681413"/>
              <a:gd name="connsiteY425" fmla="*/ 1749435 h 16605242"/>
              <a:gd name="connsiteX426" fmla="*/ 5652269 w 6681413"/>
              <a:gd name="connsiteY426" fmla="*/ 1187451 h 16605242"/>
              <a:gd name="connsiteX427" fmla="*/ 6394076 w 6681413"/>
              <a:gd name="connsiteY427" fmla="*/ 1187451 h 16605242"/>
              <a:gd name="connsiteX428" fmla="*/ 6675063 w 6681413"/>
              <a:gd name="connsiteY428" fmla="*/ 1749426 h 16605242"/>
              <a:gd name="connsiteX429" fmla="*/ 6394076 w 6681413"/>
              <a:gd name="connsiteY429" fmla="*/ 2311401 h 16605242"/>
              <a:gd name="connsiteX430" fmla="*/ 5652269 w 6681413"/>
              <a:gd name="connsiteY430" fmla="*/ 2311401 h 16605242"/>
              <a:gd name="connsiteX431" fmla="*/ 5371281 w 6681413"/>
              <a:gd name="connsiteY431" fmla="*/ 1749426 h 16605242"/>
              <a:gd name="connsiteX432" fmla="*/ 3506242 w 6681413"/>
              <a:gd name="connsiteY432" fmla="*/ 1162052 h 16605242"/>
              <a:gd name="connsiteX433" fmla="*/ 4248049 w 6681413"/>
              <a:gd name="connsiteY433" fmla="*/ 1162052 h 16605242"/>
              <a:gd name="connsiteX434" fmla="*/ 4529036 w 6681413"/>
              <a:gd name="connsiteY434" fmla="*/ 1724027 h 16605242"/>
              <a:gd name="connsiteX435" fmla="*/ 4248049 w 6681413"/>
              <a:gd name="connsiteY435" fmla="*/ 2286002 h 16605242"/>
              <a:gd name="connsiteX436" fmla="*/ 3506242 w 6681413"/>
              <a:gd name="connsiteY436" fmla="*/ 2286002 h 16605242"/>
              <a:gd name="connsiteX437" fmla="*/ 3225254 w 6681413"/>
              <a:gd name="connsiteY437" fmla="*/ 1724027 h 16605242"/>
              <a:gd name="connsiteX438" fmla="*/ 2433365 w 6681413"/>
              <a:gd name="connsiteY438" fmla="*/ 619128 h 16605242"/>
              <a:gd name="connsiteX439" fmla="*/ 3175172 w 6681413"/>
              <a:gd name="connsiteY439" fmla="*/ 619128 h 16605242"/>
              <a:gd name="connsiteX440" fmla="*/ 3456159 w 6681413"/>
              <a:gd name="connsiteY440" fmla="*/ 1181110 h 16605242"/>
              <a:gd name="connsiteX441" fmla="*/ 3175172 w 6681413"/>
              <a:gd name="connsiteY441" fmla="*/ 1743085 h 16605242"/>
              <a:gd name="connsiteX442" fmla="*/ 2433365 w 6681413"/>
              <a:gd name="connsiteY442" fmla="*/ 1743085 h 16605242"/>
              <a:gd name="connsiteX443" fmla="*/ 2152377 w 6681413"/>
              <a:gd name="connsiteY443" fmla="*/ 1181110 h 16605242"/>
              <a:gd name="connsiteX444" fmla="*/ 4585469 w 6681413"/>
              <a:gd name="connsiteY444" fmla="*/ 568326 h 16605242"/>
              <a:gd name="connsiteX445" fmla="*/ 5327276 w 6681413"/>
              <a:gd name="connsiteY445" fmla="*/ 568326 h 16605242"/>
              <a:gd name="connsiteX446" fmla="*/ 5608263 w 6681413"/>
              <a:gd name="connsiteY446" fmla="*/ 1130302 h 16605242"/>
              <a:gd name="connsiteX447" fmla="*/ 5327276 w 6681413"/>
              <a:gd name="connsiteY447" fmla="*/ 1692277 h 16605242"/>
              <a:gd name="connsiteX448" fmla="*/ 4585469 w 6681413"/>
              <a:gd name="connsiteY448" fmla="*/ 1692277 h 16605242"/>
              <a:gd name="connsiteX449" fmla="*/ 4304481 w 6681413"/>
              <a:gd name="connsiteY449" fmla="*/ 1130302 h 16605242"/>
              <a:gd name="connsiteX450" fmla="*/ 5658619 w 6681413"/>
              <a:gd name="connsiteY450" fmla="*/ 0 h 16605242"/>
              <a:gd name="connsiteX451" fmla="*/ 6400426 w 6681413"/>
              <a:gd name="connsiteY451" fmla="*/ 0 h 16605242"/>
              <a:gd name="connsiteX452" fmla="*/ 6681413 w 6681413"/>
              <a:gd name="connsiteY452" fmla="*/ 561975 h 16605242"/>
              <a:gd name="connsiteX453" fmla="*/ 6400426 w 6681413"/>
              <a:gd name="connsiteY453" fmla="*/ 1123951 h 16605242"/>
              <a:gd name="connsiteX454" fmla="*/ 5658619 w 6681413"/>
              <a:gd name="connsiteY454" fmla="*/ 1123951 h 16605242"/>
              <a:gd name="connsiteX455" fmla="*/ 5377631 w 6681413"/>
              <a:gd name="connsiteY455" fmla="*/ 561975 h 16605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</a:cxnLst>
            <a:rect l="l" t="t" r="r" b="b"/>
            <a:pathLst>
              <a:path w="6681413" h="16605242">
                <a:moveTo>
                  <a:pt x="1353865" y="15481292"/>
                </a:moveTo>
                <a:lnTo>
                  <a:pt x="2095672" y="15481292"/>
                </a:lnTo>
                <a:lnTo>
                  <a:pt x="2376659" y="16043267"/>
                </a:lnTo>
                <a:lnTo>
                  <a:pt x="2095672" y="16605242"/>
                </a:lnTo>
                <a:lnTo>
                  <a:pt x="1353865" y="16605242"/>
                </a:lnTo>
                <a:lnTo>
                  <a:pt x="1072877" y="16043267"/>
                </a:lnTo>
                <a:close/>
                <a:moveTo>
                  <a:pt x="2427015" y="14887567"/>
                </a:moveTo>
                <a:lnTo>
                  <a:pt x="3168822" y="14887567"/>
                </a:lnTo>
                <a:lnTo>
                  <a:pt x="3449809" y="15449542"/>
                </a:lnTo>
                <a:lnTo>
                  <a:pt x="3168822" y="16011517"/>
                </a:lnTo>
                <a:lnTo>
                  <a:pt x="2427015" y="16011517"/>
                </a:lnTo>
                <a:lnTo>
                  <a:pt x="2146027" y="15449542"/>
                </a:lnTo>
                <a:close/>
                <a:moveTo>
                  <a:pt x="4579119" y="14862167"/>
                </a:moveTo>
                <a:lnTo>
                  <a:pt x="5320926" y="14862167"/>
                </a:lnTo>
                <a:lnTo>
                  <a:pt x="5601913" y="15424142"/>
                </a:lnTo>
                <a:lnTo>
                  <a:pt x="5320926" y="15986117"/>
                </a:lnTo>
                <a:lnTo>
                  <a:pt x="4579119" y="15986117"/>
                </a:lnTo>
                <a:lnTo>
                  <a:pt x="4298131" y="15424142"/>
                </a:lnTo>
                <a:close/>
                <a:moveTo>
                  <a:pt x="280988" y="14862167"/>
                </a:moveTo>
                <a:lnTo>
                  <a:pt x="1022795" y="14862167"/>
                </a:lnTo>
                <a:lnTo>
                  <a:pt x="1303782" y="15424142"/>
                </a:lnTo>
                <a:lnTo>
                  <a:pt x="1022795" y="15986117"/>
                </a:lnTo>
                <a:lnTo>
                  <a:pt x="280988" y="15986117"/>
                </a:lnTo>
                <a:lnTo>
                  <a:pt x="0" y="15424142"/>
                </a:lnTo>
                <a:close/>
                <a:moveTo>
                  <a:pt x="1353865" y="14293842"/>
                </a:moveTo>
                <a:lnTo>
                  <a:pt x="2095672" y="14293842"/>
                </a:lnTo>
                <a:lnTo>
                  <a:pt x="2376659" y="14855817"/>
                </a:lnTo>
                <a:lnTo>
                  <a:pt x="2095672" y="15417792"/>
                </a:lnTo>
                <a:lnTo>
                  <a:pt x="1353865" y="15417792"/>
                </a:lnTo>
                <a:lnTo>
                  <a:pt x="1072877" y="14855817"/>
                </a:lnTo>
                <a:close/>
                <a:moveTo>
                  <a:pt x="5652269" y="14268442"/>
                </a:moveTo>
                <a:lnTo>
                  <a:pt x="6394076" y="14268442"/>
                </a:lnTo>
                <a:lnTo>
                  <a:pt x="6675063" y="14830417"/>
                </a:lnTo>
                <a:lnTo>
                  <a:pt x="6394076" y="15392392"/>
                </a:lnTo>
                <a:lnTo>
                  <a:pt x="5652269" y="15392392"/>
                </a:lnTo>
                <a:lnTo>
                  <a:pt x="5371281" y="14830417"/>
                </a:lnTo>
                <a:close/>
                <a:moveTo>
                  <a:pt x="3506242" y="14243042"/>
                </a:moveTo>
                <a:lnTo>
                  <a:pt x="4248049" y="14243042"/>
                </a:lnTo>
                <a:lnTo>
                  <a:pt x="4529036" y="14805017"/>
                </a:lnTo>
                <a:lnTo>
                  <a:pt x="4248049" y="15366992"/>
                </a:lnTo>
                <a:lnTo>
                  <a:pt x="3506242" y="15366992"/>
                </a:lnTo>
                <a:lnTo>
                  <a:pt x="3225254" y="14805017"/>
                </a:lnTo>
                <a:close/>
                <a:moveTo>
                  <a:pt x="2427015" y="13700117"/>
                </a:moveTo>
                <a:lnTo>
                  <a:pt x="3168822" y="13700117"/>
                </a:lnTo>
                <a:lnTo>
                  <a:pt x="3449809" y="14262092"/>
                </a:lnTo>
                <a:lnTo>
                  <a:pt x="3168822" y="14824067"/>
                </a:lnTo>
                <a:lnTo>
                  <a:pt x="2427015" y="14824067"/>
                </a:lnTo>
                <a:lnTo>
                  <a:pt x="2146027" y="14262092"/>
                </a:lnTo>
                <a:close/>
                <a:moveTo>
                  <a:pt x="4579119" y="13674717"/>
                </a:moveTo>
                <a:lnTo>
                  <a:pt x="5320926" y="13674717"/>
                </a:lnTo>
                <a:lnTo>
                  <a:pt x="5601913" y="14236692"/>
                </a:lnTo>
                <a:lnTo>
                  <a:pt x="5320926" y="14798667"/>
                </a:lnTo>
                <a:lnTo>
                  <a:pt x="4579119" y="14798667"/>
                </a:lnTo>
                <a:lnTo>
                  <a:pt x="4298131" y="14236692"/>
                </a:lnTo>
                <a:close/>
                <a:moveTo>
                  <a:pt x="280988" y="13674717"/>
                </a:moveTo>
                <a:lnTo>
                  <a:pt x="1022795" y="13674717"/>
                </a:lnTo>
                <a:lnTo>
                  <a:pt x="1303782" y="14236692"/>
                </a:lnTo>
                <a:lnTo>
                  <a:pt x="1022795" y="14798667"/>
                </a:lnTo>
                <a:lnTo>
                  <a:pt x="280988" y="14798667"/>
                </a:lnTo>
                <a:lnTo>
                  <a:pt x="0" y="14236692"/>
                </a:lnTo>
                <a:close/>
                <a:moveTo>
                  <a:pt x="1353865" y="13106392"/>
                </a:moveTo>
                <a:lnTo>
                  <a:pt x="2095672" y="13106392"/>
                </a:lnTo>
                <a:lnTo>
                  <a:pt x="2376659" y="13668367"/>
                </a:lnTo>
                <a:lnTo>
                  <a:pt x="2095672" y="14230342"/>
                </a:lnTo>
                <a:lnTo>
                  <a:pt x="1353865" y="14230342"/>
                </a:lnTo>
                <a:lnTo>
                  <a:pt x="1072877" y="13668367"/>
                </a:lnTo>
                <a:close/>
                <a:moveTo>
                  <a:pt x="5652269" y="13080992"/>
                </a:moveTo>
                <a:lnTo>
                  <a:pt x="6394076" y="13080992"/>
                </a:lnTo>
                <a:lnTo>
                  <a:pt x="6675063" y="13642967"/>
                </a:lnTo>
                <a:lnTo>
                  <a:pt x="6394076" y="14204942"/>
                </a:lnTo>
                <a:lnTo>
                  <a:pt x="5652269" y="14204942"/>
                </a:lnTo>
                <a:lnTo>
                  <a:pt x="5371281" y="13642967"/>
                </a:lnTo>
                <a:close/>
                <a:moveTo>
                  <a:pt x="3506242" y="13055592"/>
                </a:moveTo>
                <a:lnTo>
                  <a:pt x="4248049" y="13055592"/>
                </a:lnTo>
                <a:lnTo>
                  <a:pt x="4529036" y="13617567"/>
                </a:lnTo>
                <a:lnTo>
                  <a:pt x="4248049" y="14179542"/>
                </a:lnTo>
                <a:lnTo>
                  <a:pt x="3506242" y="14179542"/>
                </a:lnTo>
                <a:lnTo>
                  <a:pt x="3225254" y="13617567"/>
                </a:lnTo>
                <a:close/>
                <a:moveTo>
                  <a:pt x="2427015" y="12512667"/>
                </a:moveTo>
                <a:lnTo>
                  <a:pt x="3168822" y="12512667"/>
                </a:lnTo>
                <a:lnTo>
                  <a:pt x="3449809" y="13074642"/>
                </a:lnTo>
                <a:lnTo>
                  <a:pt x="3168822" y="13636617"/>
                </a:lnTo>
                <a:lnTo>
                  <a:pt x="2427015" y="13636617"/>
                </a:lnTo>
                <a:lnTo>
                  <a:pt x="2146027" y="13074642"/>
                </a:lnTo>
                <a:close/>
                <a:moveTo>
                  <a:pt x="4579119" y="12487267"/>
                </a:moveTo>
                <a:lnTo>
                  <a:pt x="5320926" y="12487267"/>
                </a:lnTo>
                <a:lnTo>
                  <a:pt x="5601913" y="13049242"/>
                </a:lnTo>
                <a:lnTo>
                  <a:pt x="5320926" y="13611217"/>
                </a:lnTo>
                <a:lnTo>
                  <a:pt x="4579119" y="13611217"/>
                </a:lnTo>
                <a:lnTo>
                  <a:pt x="4298131" y="13049242"/>
                </a:lnTo>
                <a:close/>
                <a:moveTo>
                  <a:pt x="280988" y="12487267"/>
                </a:moveTo>
                <a:lnTo>
                  <a:pt x="1022795" y="12487267"/>
                </a:lnTo>
                <a:lnTo>
                  <a:pt x="1303782" y="13049242"/>
                </a:lnTo>
                <a:lnTo>
                  <a:pt x="1022795" y="13611217"/>
                </a:lnTo>
                <a:lnTo>
                  <a:pt x="280988" y="13611217"/>
                </a:lnTo>
                <a:lnTo>
                  <a:pt x="0" y="13049242"/>
                </a:lnTo>
                <a:close/>
                <a:moveTo>
                  <a:pt x="5652269" y="11893542"/>
                </a:moveTo>
                <a:lnTo>
                  <a:pt x="6394076" y="11893542"/>
                </a:lnTo>
                <a:lnTo>
                  <a:pt x="6675063" y="12455517"/>
                </a:lnTo>
                <a:lnTo>
                  <a:pt x="6394076" y="13017492"/>
                </a:lnTo>
                <a:lnTo>
                  <a:pt x="5652269" y="13017492"/>
                </a:lnTo>
                <a:lnTo>
                  <a:pt x="5371281" y="12455517"/>
                </a:lnTo>
                <a:close/>
                <a:moveTo>
                  <a:pt x="1353865" y="11893542"/>
                </a:moveTo>
                <a:lnTo>
                  <a:pt x="2095672" y="11893542"/>
                </a:lnTo>
                <a:lnTo>
                  <a:pt x="2376659" y="12455517"/>
                </a:lnTo>
                <a:lnTo>
                  <a:pt x="2095672" y="13017492"/>
                </a:lnTo>
                <a:lnTo>
                  <a:pt x="1353865" y="13017492"/>
                </a:lnTo>
                <a:lnTo>
                  <a:pt x="1072877" y="12455517"/>
                </a:lnTo>
                <a:close/>
                <a:moveTo>
                  <a:pt x="3506242" y="11868142"/>
                </a:moveTo>
                <a:lnTo>
                  <a:pt x="4248049" y="11868142"/>
                </a:lnTo>
                <a:lnTo>
                  <a:pt x="4529036" y="12430117"/>
                </a:lnTo>
                <a:lnTo>
                  <a:pt x="4248049" y="12992092"/>
                </a:lnTo>
                <a:lnTo>
                  <a:pt x="3506242" y="12992092"/>
                </a:lnTo>
                <a:lnTo>
                  <a:pt x="3225254" y="12430117"/>
                </a:lnTo>
                <a:close/>
                <a:moveTo>
                  <a:pt x="2427015" y="11299817"/>
                </a:moveTo>
                <a:lnTo>
                  <a:pt x="3168822" y="11299817"/>
                </a:lnTo>
                <a:lnTo>
                  <a:pt x="3449809" y="11861792"/>
                </a:lnTo>
                <a:lnTo>
                  <a:pt x="3168822" y="12423767"/>
                </a:lnTo>
                <a:lnTo>
                  <a:pt x="2427015" y="12423767"/>
                </a:lnTo>
                <a:lnTo>
                  <a:pt x="2146027" y="11861792"/>
                </a:lnTo>
                <a:close/>
                <a:moveTo>
                  <a:pt x="4579119" y="11274417"/>
                </a:moveTo>
                <a:lnTo>
                  <a:pt x="5320926" y="11274417"/>
                </a:lnTo>
                <a:lnTo>
                  <a:pt x="5601913" y="11836392"/>
                </a:lnTo>
                <a:lnTo>
                  <a:pt x="5320926" y="12398367"/>
                </a:lnTo>
                <a:lnTo>
                  <a:pt x="4579119" y="12398367"/>
                </a:lnTo>
                <a:lnTo>
                  <a:pt x="4298131" y="11836392"/>
                </a:lnTo>
                <a:close/>
                <a:moveTo>
                  <a:pt x="280988" y="11274417"/>
                </a:moveTo>
                <a:lnTo>
                  <a:pt x="1022795" y="11274417"/>
                </a:lnTo>
                <a:lnTo>
                  <a:pt x="1303782" y="11836392"/>
                </a:lnTo>
                <a:lnTo>
                  <a:pt x="1022795" y="12398367"/>
                </a:lnTo>
                <a:lnTo>
                  <a:pt x="280988" y="12398367"/>
                </a:lnTo>
                <a:lnTo>
                  <a:pt x="0" y="11836392"/>
                </a:lnTo>
                <a:close/>
                <a:moveTo>
                  <a:pt x="5652269" y="10680692"/>
                </a:moveTo>
                <a:lnTo>
                  <a:pt x="6394076" y="10680692"/>
                </a:lnTo>
                <a:lnTo>
                  <a:pt x="6675063" y="11242667"/>
                </a:lnTo>
                <a:lnTo>
                  <a:pt x="6394076" y="11804642"/>
                </a:lnTo>
                <a:lnTo>
                  <a:pt x="5652269" y="11804642"/>
                </a:lnTo>
                <a:lnTo>
                  <a:pt x="5371281" y="11242667"/>
                </a:lnTo>
                <a:close/>
                <a:moveTo>
                  <a:pt x="1353865" y="10680692"/>
                </a:moveTo>
                <a:lnTo>
                  <a:pt x="2095672" y="10680692"/>
                </a:lnTo>
                <a:lnTo>
                  <a:pt x="2376659" y="11242667"/>
                </a:lnTo>
                <a:lnTo>
                  <a:pt x="2095672" y="11804642"/>
                </a:lnTo>
                <a:lnTo>
                  <a:pt x="1353865" y="11804642"/>
                </a:lnTo>
                <a:lnTo>
                  <a:pt x="1072877" y="11242667"/>
                </a:lnTo>
                <a:close/>
                <a:moveTo>
                  <a:pt x="3506242" y="10655292"/>
                </a:moveTo>
                <a:lnTo>
                  <a:pt x="4248049" y="10655292"/>
                </a:lnTo>
                <a:lnTo>
                  <a:pt x="4529036" y="11217267"/>
                </a:lnTo>
                <a:lnTo>
                  <a:pt x="4248049" y="11779242"/>
                </a:lnTo>
                <a:lnTo>
                  <a:pt x="3506242" y="11779242"/>
                </a:lnTo>
                <a:lnTo>
                  <a:pt x="3225254" y="11217267"/>
                </a:lnTo>
                <a:close/>
                <a:moveTo>
                  <a:pt x="2427015" y="10086967"/>
                </a:moveTo>
                <a:lnTo>
                  <a:pt x="3168822" y="10086967"/>
                </a:lnTo>
                <a:lnTo>
                  <a:pt x="3449809" y="10648942"/>
                </a:lnTo>
                <a:lnTo>
                  <a:pt x="3168822" y="11210917"/>
                </a:lnTo>
                <a:lnTo>
                  <a:pt x="2427015" y="11210917"/>
                </a:lnTo>
                <a:lnTo>
                  <a:pt x="2146027" y="10648942"/>
                </a:lnTo>
                <a:close/>
                <a:moveTo>
                  <a:pt x="4579119" y="10061567"/>
                </a:moveTo>
                <a:lnTo>
                  <a:pt x="5320926" y="10061567"/>
                </a:lnTo>
                <a:lnTo>
                  <a:pt x="5601913" y="10623542"/>
                </a:lnTo>
                <a:lnTo>
                  <a:pt x="5320926" y="11185517"/>
                </a:lnTo>
                <a:lnTo>
                  <a:pt x="4579119" y="11185517"/>
                </a:lnTo>
                <a:lnTo>
                  <a:pt x="4298131" y="10623542"/>
                </a:lnTo>
                <a:close/>
                <a:moveTo>
                  <a:pt x="280988" y="10061567"/>
                </a:moveTo>
                <a:lnTo>
                  <a:pt x="1022795" y="10061567"/>
                </a:lnTo>
                <a:lnTo>
                  <a:pt x="1303782" y="10623542"/>
                </a:lnTo>
                <a:lnTo>
                  <a:pt x="1022795" y="11185517"/>
                </a:lnTo>
                <a:lnTo>
                  <a:pt x="280988" y="11185517"/>
                </a:lnTo>
                <a:lnTo>
                  <a:pt x="0" y="10623542"/>
                </a:lnTo>
                <a:close/>
                <a:moveTo>
                  <a:pt x="1353865" y="9493242"/>
                </a:moveTo>
                <a:lnTo>
                  <a:pt x="2095672" y="9493242"/>
                </a:lnTo>
                <a:lnTo>
                  <a:pt x="2376659" y="10055217"/>
                </a:lnTo>
                <a:lnTo>
                  <a:pt x="2095672" y="10617192"/>
                </a:lnTo>
                <a:lnTo>
                  <a:pt x="1353865" y="10617192"/>
                </a:lnTo>
                <a:lnTo>
                  <a:pt x="1072877" y="10055217"/>
                </a:lnTo>
                <a:close/>
                <a:moveTo>
                  <a:pt x="5652269" y="9467842"/>
                </a:moveTo>
                <a:lnTo>
                  <a:pt x="6394076" y="9467842"/>
                </a:lnTo>
                <a:lnTo>
                  <a:pt x="6675063" y="10029817"/>
                </a:lnTo>
                <a:lnTo>
                  <a:pt x="6394076" y="10591792"/>
                </a:lnTo>
                <a:lnTo>
                  <a:pt x="5652269" y="10591792"/>
                </a:lnTo>
                <a:lnTo>
                  <a:pt x="5371281" y="10029817"/>
                </a:lnTo>
                <a:close/>
                <a:moveTo>
                  <a:pt x="3506242" y="9442442"/>
                </a:moveTo>
                <a:lnTo>
                  <a:pt x="4248049" y="9442442"/>
                </a:lnTo>
                <a:lnTo>
                  <a:pt x="4529036" y="10004417"/>
                </a:lnTo>
                <a:lnTo>
                  <a:pt x="4248049" y="10566392"/>
                </a:lnTo>
                <a:lnTo>
                  <a:pt x="3506242" y="10566392"/>
                </a:lnTo>
                <a:lnTo>
                  <a:pt x="3225254" y="10004417"/>
                </a:lnTo>
                <a:close/>
                <a:moveTo>
                  <a:pt x="2427015" y="8899517"/>
                </a:moveTo>
                <a:lnTo>
                  <a:pt x="3168822" y="8899517"/>
                </a:lnTo>
                <a:lnTo>
                  <a:pt x="3449809" y="9461492"/>
                </a:lnTo>
                <a:lnTo>
                  <a:pt x="3168822" y="10023467"/>
                </a:lnTo>
                <a:lnTo>
                  <a:pt x="2427015" y="10023467"/>
                </a:lnTo>
                <a:lnTo>
                  <a:pt x="2146027" y="9461492"/>
                </a:lnTo>
                <a:close/>
                <a:moveTo>
                  <a:pt x="4579119" y="8874117"/>
                </a:moveTo>
                <a:lnTo>
                  <a:pt x="5320926" y="8874117"/>
                </a:lnTo>
                <a:lnTo>
                  <a:pt x="5601913" y="9436092"/>
                </a:lnTo>
                <a:lnTo>
                  <a:pt x="5320926" y="9998067"/>
                </a:lnTo>
                <a:lnTo>
                  <a:pt x="4579119" y="9998067"/>
                </a:lnTo>
                <a:lnTo>
                  <a:pt x="4298131" y="9436092"/>
                </a:lnTo>
                <a:close/>
                <a:moveTo>
                  <a:pt x="280988" y="8874117"/>
                </a:moveTo>
                <a:lnTo>
                  <a:pt x="1022795" y="8874117"/>
                </a:lnTo>
                <a:lnTo>
                  <a:pt x="1303782" y="9436092"/>
                </a:lnTo>
                <a:lnTo>
                  <a:pt x="1022795" y="9998067"/>
                </a:lnTo>
                <a:lnTo>
                  <a:pt x="280988" y="9998067"/>
                </a:lnTo>
                <a:lnTo>
                  <a:pt x="0" y="9436092"/>
                </a:lnTo>
                <a:close/>
                <a:moveTo>
                  <a:pt x="1360215" y="8305793"/>
                </a:moveTo>
                <a:lnTo>
                  <a:pt x="2102022" y="8305793"/>
                </a:lnTo>
                <a:lnTo>
                  <a:pt x="2383009" y="8867767"/>
                </a:lnTo>
                <a:lnTo>
                  <a:pt x="2102022" y="9429742"/>
                </a:lnTo>
                <a:lnTo>
                  <a:pt x="1360215" y="9429742"/>
                </a:lnTo>
                <a:lnTo>
                  <a:pt x="1079227" y="8867767"/>
                </a:lnTo>
                <a:close/>
                <a:moveTo>
                  <a:pt x="5652269" y="8280396"/>
                </a:moveTo>
                <a:lnTo>
                  <a:pt x="6394076" y="8280396"/>
                </a:lnTo>
                <a:lnTo>
                  <a:pt x="6675063" y="8842367"/>
                </a:lnTo>
                <a:lnTo>
                  <a:pt x="6394076" y="9404342"/>
                </a:lnTo>
                <a:lnTo>
                  <a:pt x="5652269" y="9404342"/>
                </a:lnTo>
                <a:lnTo>
                  <a:pt x="5371281" y="8842367"/>
                </a:lnTo>
                <a:close/>
                <a:moveTo>
                  <a:pt x="3506242" y="8254995"/>
                </a:moveTo>
                <a:lnTo>
                  <a:pt x="4248049" y="8254995"/>
                </a:lnTo>
                <a:lnTo>
                  <a:pt x="4529036" y="8816967"/>
                </a:lnTo>
                <a:lnTo>
                  <a:pt x="4248049" y="9378942"/>
                </a:lnTo>
                <a:lnTo>
                  <a:pt x="3506242" y="9378942"/>
                </a:lnTo>
                <a:lnTo>
                  <a:pt x="3225254" y="8816967"/>
                </a:lnTo>
                <a:close/>
                <a:moveTo>
                  <a:pt x="2433365" y="7712077"/>
                </a:moveTo>
                <a:lnTo>
                  <a:pt x="3175172" y="7712077"/>
                </a:lnTo>
                <a:lnTo>
                  <a:pt x="3456159" y="8274054"/>
                </a:lnTo>
                <a:lnTo>
                  <a:pt x="3175172" y="8836017"/>
                </a:lnTo>
                <a:lnTo>
                  <a:pt x="2433365" y="8836017"/>
                </a:lnTo>
                <a:lnTo>
                  <a:pt x="2152377" y="8274054"/>
                </a:lnTo>
                <a:close/>
                <a:moveTo>
                  <a:pt x="287338" y="7686677"/>
                </a:moveTo>
                <a:lnTo>
                  <a:pt x="1029145" y="7686677"/>
                </a:lnTo>
                <a:lnTo>
                  <a:pt x="1310132" y="8248652"/>
                </a:lnTo>
                <a:lnTo>
                  <a:pt x="1029145" y="8810617"/>
                </a:lnTo>
                <a:lnTo>
                  <a:pt x="287338" y="8810617"/>
                </a:lnTo>
                <a:lnTo>
                  <a:pt x="6350" y="8248652"/>
                </a:lnTo>
                <a:close/>
                <a:moveTo>
                  <a:pt x="4585469" y="7686670"/>
                </a:moveTo>
                <a:lnTo>
                  <a:pt x="5327276" y="7686670"/>
                </a:lnTo>
                <a:lnTo>
                  <a:pt x="5608263" y="8248645"/>
                </a:lnTo>
                <a:lnTo>
                  <a:pt x="5327276" y="8810617"/>
                </a:lnTo>
                <a:lnTo>
                  <a:pt x="4585469" y="8810617"/>
                </a:lnTo>
                <a:lnTo>
                  <a:pt x="4304481" y="8248645"/>
                </a:lnTo>
                <a:close/>
                <a:moveTo>
                  <a:pt x="1353865" y="7112004"/>
                </a:moveTo>
                <a:lnTo>
                  <a:pt x="2095672" y="7112004"/>
                </a:lnTo>
                <a:lnTo>
                  <a:pt x="2376659" y="7673977"/>
                </a:lnTo>
                <a:lnTo>
                  <a:pt x="2095672" y="8235953"/>
                </a:lnTo>
                <a:lnTo>
                  <a:pt x="1353865" y="8235953"/>
                </a:lnTo>
                <a:lnTo>
                  <a:pt x="1072877" y="7673977"/>
                </a:lnTo>
                <a:close/>
                <a:moveTo>
                  <a:pt x="5658619" y="7092946"/>
                </a:moveTo>
                <a:lnTo>
                  <a:pt x="6400426" y="7092946"/>
                </a:lnTo>
                <a:lnTo>
                  <a:pt x="6681413" y="7654920"/>
                </a:lnTo>
                <a:lnTo>
                  <a:pt x="6400426" y="8216896"/>
                </a:lnTo>
                <a:lnTo>
                  <a:pt x="5658619" y="8216896"/>
                </a:lnTo>
                <a:lnTo>
                  <a:pt x="5377631" y="7654920"/>
                </a:lnTo>
                <a:close/>
                <a:moveTo>
                  <a:pt x="3512592" y="7067547"/>
                </a:moveTo>
                <a:lnTo>
                  <a:pt x="4254399" y="7067547"/>
                </a:lnTo>
                <a:lnTo>
                  <a:pt x="4535386" y="7629522"/>
                </a:lnTo>
                <a:lnTo>
                  <a:pt x="4254399" y="8191497"/>
                </a:lnTo>
                <a:lnTo>
                  <a:pt x="3512592" y="8191497"/>
                </a:lnTo>
                <a:lnTo>
                  <a:pt x="3231604" y="7629522"/>
                </a:lnTo>
                <a:close/>
                <a:moveTo>
                  <a:pt x="2427015" y="6518281"/>
                </a:moveTo>
                <a:lnTo>
                  <a:pt x="3168822" y="6518281"/>
                </a:lnTo>
                <a:lnTo>
                  <a:pt x="3449809" y="7080256"/>
                </a:lnTo>
                <a:lnTo>
                  <a:pt x="3168822" y="7642226"/>
                </a:lnTo>
                <a:lnTo>
                  <a:pt x="2427015" y="7642226"/>
                </a:lnTo>
                <a:lnTo>
                  <a:pt x="2146027" y="7080256"/>
                </a:lnTo>
                <a:close/>
                <a:moveTo>
                  <a:pt x="280988" y="6492877"/>
                </a:moveTo>
                <a:lnTo>
                  <a:pt x="1022795" y="6492877"/>
                </a:lnTo>
                <a:lnTo>
                  <a:pt x="1303782" y="7054857"/>
                </a:lnTo>
                <a:lnTo>
                  <a:pt x="1022795" y="7616828"/>
                </a:lnTo>
                <a:lnTo>
                  <a:pt x="280988" y="7616828"/>
                </a:lnTo>
                <a:lnTo>
                  <a:pt x="0" y="7054857"/>
                </a:lnTo>
                <a:close/>
                <a:moveTo>
                  <a:pt x="4579119" y="6492872"/>
                </a:moveTo>
                <a:lnTo>
                  <a:pt x="5320926" y="6492872"/>
                </a:lnTo>
                <a:lnTo>
                  <a:pt x="5601913" y="7054847"/>
                </a:lnTo>
                <a:lnTo>
                  <a:pt x="5320926" y="7616822"/>
                </a:lnTo>
                <a:lnTo>
                  <a:pt x="4579119" y="7616822"/>
                </a:lnTo>
                <a:lnTo>
                  <a:pt x="4298131" y="7054847"/>
                </a:lnTo>
                <a:close/>
                <a:moveTo>
                  <a:pt x="1353865" y="5918205"/>
                </a:moveTo>
                <a:lnTo>
                  <a:pt x="2095672" y="5918205"/>
                </a:lnTo>
                <a:lnTo>
                  <a:pt x="2376659" y="6480179"/>
                </a:lnTo>
                <a:lnTo>
                  <a:pt x="2095672" y="7042153"/>
                </a:lnTo>
                <a:lnTo>
                  <a:pt x="1353865" y="7042153"/>
                </a:lnTo>
                <a:lnTo>
                  <a:pt x="1072877" y="6480179"/>
                </a:lnTo>
                <a:close/>
                <a:moveTo>
                  <a:pt x="5652269" y="5899147"/>
                </a:moveTo>
                <a:lnTo>
                  <a:pt x="6394076" y="5899147"/>
                </a:lnTo>
                <a:lnTo>
                  <a:pt x="6675063" y="6461122"/>
                </a:lnTo>
                <a:lnTo>
                  <a:pt x="6394076" y="7023097"/>
                </a:lnTo>
                <a:lnTo>
                  <a:pt x="5652269" y="7023097"/>
                </a:lnTo>
                <a:lnTo>
                  <a:pt x="5371281" y="6461122"/>
                </a:lnTo>
                <a:close/>
                <a:moveTo>
                  <a:pt x="3506242" y="5873747"/>
                </a:moveTo>
                <a:lnTo>
                  <a:pt x="4248049" y="5873747"/>
                </a:lnTo>
                <a:lnTo>
                  <a:pt x="4529036" y="6435723"/>
                </a:lnTo>
                <a:lnTo>
                  <a:pt x="4248049" y="6997698"/>
                </a:lnTo>
                <a:lnTo>
                  <a:pt x="3506242" y="6997698"/>
                </a:lnTo>
                <a:lnTo>
                  <a:pt x="3225254" y="6435723"/>
                </a:lnTo>
                <a:close/>
                <a:moveTo>
                  <a:pt x="2427015" y="5324477"/>
                </a:moveTo>
                <a:lnTo>
                  <a:pt x="3168822" y="5324477"/>
                </a:lnTo>
                <a:lnTo>
                  <a:pt x="3449809" y="5886457"/>
                </a:lnTo>
                <a:lnTo>
                  <a:pt x="3168822" y="6448431"/>
                </a:lnTo>
                <a:lnTo>
                  <a:pt x="2427015" y="6448431"/>
                </a:lnTo>
                <a:lnTo>
                  <a:pt x="2146027" y="5886457"/>
                </a:lnTo>
                <a:close/>
                <a:moveTo>
                  <a:pt x="280988" y="5299079"/>
                </a:moveTo>
                <a:lnTo>
                  <a:pt x="1022795" y="5299079"/>
                </a:lnTo>
                <a:lnTo>
                  <a:pt x="1303782" y="5861052"/>
                </a:lnTo>
                <a:lnTo>
                  <a:pt x="1022795" y="6423032"/>
                </a:lnTo>
                <a:lnTo>
                  <a:pt x="280988" y="6423032"/>
                </a:lnTo>
                <a:lnTo>
                  <a:pt x="0" y="5861052"/>
                </a:lnTo>
                <a:close/>
                <a:moveTo>
                  <a:pt x="4579119" y="5299073"/>
                </a:moveTo>
                <a:lnTo>
                  <a:pt x="5320926" y="5299073"/>
                </a:lnTo>
                <a:lnTo>
                  <a:pt x="5601913" y="5861048"/>
                </a:lnTo>
                <a:lnTo>
                  <a:pt x="5320926" y="6423023"/>
                </a:lnTo>
                <a:lnTo>
                  <a:pt x="4579119" y="6423023"/>
                </a:lnTo>
                <a:lnTo>
                  <a:pt x="4298131" y="5861048"/>
                </a:lnTo>
                <a:close/>
                <a:moveTo>
                  <a:pt x="1353865" y="4724407"/>
                </a:moveTo>
                <a:lnTo>
                  <a:pt x="2095672" y="4724407"/>
                </a:lnTo>
                <a:lnTo>
                  <a:pt x="2376659" y="5286379"/>
                </a:lnTo>
                <a:lnTo>
                  <a:pt x="2095672" y="5848353"/>
                </a:lnTo>
                <a:lnTo>
                  <a:pt x="1353865" y="5848353"/>
                </a:lnTo>
                <a:lnTo>
                  <a:pt x="1072877" y="5286379"/>
                </a:lnTo>
                <a:close/>
                <a:moveTo>
                  <a:pt x="5652269" y="4705347"/>
                </a:moveTo>
                <a:lnTo>
                  <a:pt x="6394076" y="4705347"/>
                </a:lnTo>
                <a:lnTo>
                  <a:pt x="6675063" y="5267323"/>
                </a:lnTo>
                <a:lnTo>
                  <a:pt x="6394076" y="5829298"/>
                </a:lnTo>
                <a:lnTo>
                  <a:pt x="5652269" y="5829298"/>
                </a:lnTo>
                <a:lnTo>
                  <a:pt x="5371281" y="5267323"/>
                </a:lnTo>
                <a:close/>
                <a:moveTo>
                  <a:pt x="3506242" y="4679948"/>
                </a:moveTo>
                <a:lnTo>
                  <a:pt x="4248049" y="4679948"/>
                </a:lnTo>
                <a:lnTo>
                  <a:pt x="4529036" y="5241923"/>
                </a:lnTo>
                <a:lnTo>
                  <a:pt x="4248049" y="5803898"/>
                </a:lnTo>
                <a:lnTo>
                  <a:pt x="3506242" y="5803898"/>
                </a:lnTo>
                <a:lnTo>
                  <a:pt x="3225254" y="5241923"/>
                </a:lnTo>
                <a:close/>
                <a:moveTo>
                  <a:pt x="2427015" y="4130682"/>
                </a:moveTo>
                <a:lnTo>
                  <a:pt x="3168822" y="4130682"/>
                </a:lnTo>
                <a:lnTo>
                  <a:pt x="3449809" y="4692656"/>
                </a:lnTo>
                <a:lnTo>
                  <a:pt x="3168822" y="5254631"/>
                </a:lnTo>
                <a:lnTo>
                  <a:pt x="2427015" y="5254631"/>
                </a:lnTo>
                <a:lnTo>
                  <a:pt x="2146027" y="4692656"/>
                </a:lnTo>
                <a:close/>
                <a:moveTo>
                  <a:pt x="280988" y="4105282"/>
                </a:moveTo>
                <a:lnTo>
                  <a:pt x="1022795" y="4105282"/>
                </a:lnTo>
                <a:lnTo>
                  <a:pt x="1303782" y="4667257"/>
                </a:lnTo>
                <a:lnTo>
                  <a:pt x="1022795" y="5229228"/>
                </a:lnTo>
                <a:lnTo>
                  <a:pt x="280988" y="5229228"/>
                </a:lnTo>
                <a:lnTo>
                  <a:pt x="0" y="4667257"/>
                </a:lnTo>
                <a:close/>
                <a:moveTo>
                  <a:pt x="4579119" y="4105274"/>
                </a:moveTo>
                <a:lnTo>
                  <a:pt x="5320926" y="4105274"/>
                </a:lnTo>
                <a:lnTo>
                  <a:pt x="5601913" y="4667248"/>
                </a:lnTo>
                <a:lnTo>
                  <a:pt x="5320926" y="5229224"/>
                </a:lnTo>
                <a:lnTo>
                  <a:pt x="4579119" y="5229224"/>
                </a:lnTo>
                <a:lnTo>
                  <a:pt x="4298131" y="4667248"/>
                </a:lnTo>
                <a:close/>
                <a:moveTo>
                  <a:pt x="1353865" y="3562358"/>
                </a:moveTo>
                <a:lnTo>
                  <a:pt x="2095672" y="3562358"/>
                </a:lnTo>
                <a:lnTo>
                  <a:pt x="2376659" y="4124333"/>
                </a:lnTo>
                <a:lnTo>
                  <a:pt x="2095672" y="4686307"/>
                </a:lnTo>
                <a:lnTo>
                  <a:pt x="1353865" y="4686307"/>
                </a:lnTo>
                <a:lnTo>
                  <a:pt x="1072877" y="4124333"/>
                </a:lnTo>
                <a:close/>
                <a:moveTo>
                  <a:pt x="5652269" y="3511549"/>
                </a:moveTo>
                <a:lnTo>
                  <a:pt x="6394076" y="3511549"/>
                </a:lnTo>
                <a:lnTo>
                  <a:pt x="6675063" y="4073523"/>
                </a:lnTo>
                <a:lnTo>
                  <a:pt x="6394076" y="4635498"/>
                </a:lnTo>
                <a:lnTo>
                  <a:pt x="5652269" y="4635498"/>
                </a:lnTo>
                <a:lnTo>
                  <a:pt x="5371281" y="4073523"/>
                </a:lnTo>
                <a:close/>
                <a:moveTo>
                  <a:pt x="3506242" y="3486149"/>
                </a:moveTo>
                <a:lnTo>
                  <a:pt x="4248049" y="3486149"/>
                </a:lnTo>
                <a:lnTo>
                  <a:pt x="4529036" y="4048124"/>
                </a:lnTo>
                <a:lnTo>
                  <a:pt x="4248049" y="4610099"/>
                </a:lnTo>
                <a:lnTo>
                  <a:pt x="3506242" y="4610099"/>
                </a:lnTo>
                <a:lnTo>
                  <a:pt x="3225254" y="4048124"/>
                </a:lnTo>
                <a:close/>
                <a:moveTo>
                  <a:pt x="2427015" y="2968633"/>
                </a:moveTo>
                <a:lnTo>
                  <a:pt x="3168822" y="2968633"/>
                </a:lnTo>
                <a:lnTo>
                  <a:pt x="3449809" y="3530608"/>
                </a:lnTo>
                <a:lnTo>
                  <a:pt x="3168822" y="4092582"/>
                </a:lnTo>
                <a:lnTo>
                  <a:pt x="2427015" y="4092582"/>
                </a:lnTo>
                <a:lnTo>
                  <a:pt x="2146027" y="3530608"/>
                </a:lnTo>
                <a:close/>
                <a:moveTo>
                  <a:pt x="280988" y="2943233"/>
                </a:moveTo>
                <a:lnTo>
                  <a:pt x="1022795" y="2943233"/>
                </a:lnTo>
                <a:lnTo>
                  <a:pt x="1303782" y="3505208"/>
                </a:lnTo>
                <a:lnTo>
                  <a:pt x="1022795" y="4067183"/>
                </a:lnTo>
                <a:lnTo>
                  <a:pt x="280988" y="4067183"/>
                </a:lnTo>
                <a:lnTo>
                  <a:pt x="0" y="3505208"/>
                </a:lnTo>
                <a:close/>
                <a:moveTo>
                  <a:pt x="4579119" y="2943225"/>
                </a:moveTo>
                <a:lnTo>
                  <a:pt x="5320926" y="2943225"/>
                </a:lnTo>
                <a:lnTo>
                  <a:pt x="5601913" y="3505200"/>
                </a:lnTo>
                <a:lnTo>
                  <a:pt x="5320926" y="4067174"/>
                </a:lnTo>
                <a:lnTo>
                  <a:pt x="4579119" y="4067174"/>
                </a:lnTo>
                <a:lnTo>
                  <a:pt x="4298131" y="3505200"/>
                </a:lnTo>
                <a:close/>
                <a:moveTo>
                  <a:pt x="1353865" y="2400309"/>
                </a:moveTo>
                <a:lnTo>
                  <a:pt x="2095672" y="2400309"/>
                </a:lnTo>
                <a:lnTo>
                  <a:pt x="2376659" y="2962284"/>
                </a:lnTo>
                <a:lnTo>
                  <a:pt x="2095672" y="3524259"/>
                </a:lnTo>
                <a:lnTo>
                  <a:pt x="1353865" y="3524259"/>
                </a:lnTo>
                <a:lnTo>
                  <a:pt x="1072877" y="2962284"/>
                </a:lnTo>
                <a:close/>
                <a:moveTo>
                  <a:pt x="5652269" y="2349500"/>
                </a:moveTo>
                <a:lnTo>
                  <a:pt x="6394076" y="2349500"/>
                </a:lnTo>
                <a:lnTo>
                  <a:pt x="6675063" y="2911475"/>
                </a:lnTo>
                <a:lnTo>
                  <a:pt x="6394076" y="3473449"/>
                </a:lnTo>
                <a:lnTo>
                  <a:pt x="5652269" y="3473449"/>
                </a:lnTo>
                <a:lnTo>
                  <a:pt x="5371281" y="2911475"/>
                </a:lnTo>
                <a:close/>
                <a:moveTo>
                  <a:pt x="3506242" y="2324100"/>
                </a:moveTo>
                <a:lnTo>
                  <a:pt x="4248049" y="2324100"/>
                </a:lnTo>
                <a:lnTo>
                  <a:pt x="4529036" y="2886075"/>
                </a:lnTo>
                <a:lnTo>
                  <a:pt x="4248049" y="3448050"/>
                </a:lnTo>
                <a:lnTo>
                  <a:pt x="3506242" y="3448050"/>
                </a:lnTo>
                <a:lnTo>
                  <a:pt x="3225254" y="2886075"/>
                </a:lnTo>
                <a:close/>
                <a:moveTo>
                  <a:pt x="2427015" y="1806584"/>
                </a:moveTo>
                <a:lnTo>
                  <a:pt x="3168822" y="1806584"/>
                </a:lnTo>
                <a:lnTo>
                  <a:pt x="3449809" y="2368559"/>
                </a:lnTo>
                <a:lnTo>
                  <a:pt x="3168822" y="2930534"/>
                </a:lnTo>
                <a:lnTo>
                  <a:pt x="2427015" y="2930534"/>
                </a:lnTo>
                <a:lnTo>
                  <a:pt x="2146027" y="2368559"/>
                </a:lnTo>
                <a:close/>
                <a:moveTo>
                  <a:pt x="280988" y="1781185"/>
                </a:moveTo>
                <a:lnTo>
                  <a:pt x="1022795" y="1781185"/>
                </a:lnTo>
                <a:lnTo>
                  <a:pt x="1303782" y="2343160"/>
                </a:lnTo>
                <a:lnTo>
                  <a:pt x="1022795" y="2905135"/>
                </a:lnTo>
                <a:lnTo>
                  <a:pt x="280988" y="2905135"/>
                </a:lnTo>
                <a:lnTo>
                  <a:pt x="0" y="2343160"/>
                </a:lnTo>
                <a:close/>
                <a:moveTo>
                  <a:pt x="4579119" y="1781176"/>
                </a:moveTo>
                <a:lnTo>
                  <a:pt x="5320926" y="1781176"/>
                </a:lnTo>
                <a:lnTo>
                  <a:pt x="5601913" y="2343151"/>
                </a:lnTo>
                <a:lnTo>
                  <a:pt x="5320926" y="2905126"/>
                </a:lnTo>
                <a:lnTo>
                  <a:pt x="4579119" y="2905126"/>
                </a:lnTo>
                <a:lnTo>
                  <a:pt x="4298131" y="2343151"/>
                </a:lnTo>
                <a:close/>
                <a:moveTo>
                  <a:pt x="1360215" y="1187460"/>
                </a:moveTo>
                <a:lnTo>
                  <a:pt x="2102022" y="1187460"/>
                </a:lnTo>
                <a:lnTo>
                  <a:pt x="2383009" y="1749435"/>
                </a:lnTo>
                <a:lnTo>
                  <a:pt x="2102022" y="2311410"/>
                </a:lnTo>
                <a:lnTo>
                  <a:pt x="1360215" y="2311410"/>
                </a:lnTo>
                <a:lnTo>
                  <a:pt x="1079227" y="1749435"/>
                </a:lnTo>
                <a:close/>
                <a:moveTo>
                  <a:pt x="5652269" y="1187451"/>
                </a:moveTo>
                <a:lnTo>
                  <a:pt x="6394076" y="1187451"/>
                </a:lnTo>
                <a:lnTo>
                  <a:pt x="6675063" y="1749426"/>
                </a:lnTo>
                <a:lnTo>
                  <a:pt x="6394076" y="2311401"/>
                </a:lnTo>
                <a:lnTo>
                  <a:pt x="5652269" y="2311401"/>
                </a:lnTo>
                <a:lnTo>
                  <a:pt x="5371281" y="1749426"/>
                </a:lnTo>
                <a:close/>
                <a:moveTo>
                  <a:pt x="3506242" y="1162052"/>
                </a:moveTo>
                <a:lnTo>
                  <a:pt x="4248049" y="1162052"/>
                </a:lnTo>
                <a:lnTo>
                  <a:pt x="4529036" y="1724027"/>
                </a:lnTo>
                <a:lnTo>
                  <a:pt x="4248049" y="2286002"/>
                </a:lnTo>
                <a:lnTo>
                  <a:pt x="3506242" y="2286002"/>
                </a:lnTo>
                <a:lnTo>
                  <a:pt x="3225254" y="1724027"/>
                </a:lnTo>
                <a:close/>
                <a:moveTo>
                  <a:pt x="2433365" y="619128"/>
                </a:moveTo>
                <a:lnTo>
                  <a:pt x="3175172" y="619128"/>
                </a:lnTo>
                <a:lnTo>
                  <a:pt x="3456159" y="1181110"/>
                </a:lnTo>
                <a:lnTo>
                  <a:pt x="3175172" y="1743085"/>
                </a:lnTo>
                <a:lnTo>
                  <a:pt x="2433365" y="1743085"/>
                </a:lnTo>
                <a:lnTo>
                  <a:pt x="2152377" y="1181110"/>
                </a:lnTo>
                <a:close/>
                <a:moveTo>
                  <a:pt x="4585469" y="568326"/>
                </a:moveTo>
                <a:lnTo>
                  <a:pt x="5327276" y="568326"/>
                </a:lnTo>
                <a:lnTo>
                  <a:pt x="5608263" y="1130302"/>
                </a:lnTo>
                <a:lnTo>
                  <a:pt x="5327276" y="1692277"/>
                </a:lnTo>
                <a:lnTo>
                  <a:pt x="4585469" y="1692277"/>
                </a:lnTo>
                <a:lnTo>
                  <a:pt x="4304481" y="1130302"/>
                </a:lnTo>
                <a:close/>
                <a:moveTo>
                  <a:pt x="5658619" y="0"/>
                </a:moveTo>
                <a:lnTo>
                  <a:pt x="6400426" y="0"/>
                </a:lnTo>
                <a:lnTo>
                  <a:pt x="6681413" y="561975"/>
                </a:lnTo>
                <a:lnTo>
                  <a:pt x="6400426" y="1123951"/>
                </a:lnTo>
                <a:lnTo>
                  <a:pt x="5658619" y="1123951"/>
                </a:lnTo>
                <a:lnTo>
                  <a:pt x="5377631" y="561975"/>
                </a:lnTo>
                <a:close/>
              </a:path>
            </a:pathLst>
          </a:cu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F2E426F1-64D1-2FDB-91D5-F689A1F7E423}"/>
              </a:ext>
            </a:extLst>
          </p:cNvPr>
          <p:cNvSpPr txBox="1"/>
          <p:nvPr/>
        </p:nvSpPr>
        <p:spPr>
          <a:xfrm>
            <a:off x="0" y="382012"/>
            <a:ext cx="5257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FDFE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Conversion Between English sentence &amp; Logical Expression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638F5003-3004-2732-E445-84D8456E55C0}"/>
              </a:ext>
            </a:extLst>
          </p:cNvPr>
          <p:cNvSpPr txBox="1"/>
          <p:nvPr/>
        </p:nvSpPr>
        <p:spPr>
          <a:xfrm>
            <a:off x="228600" y="4691420"/>
            <a:ext cx="5029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Presented By: Md. Shakil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ID: 251311040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Section: 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Batch: 36</a:t>
            </a:r>
            <a:r>
              <a:rPr kumimoji="0" lang="en-US" sz="2400" b="0" i="0" u="none" strike="noStrike" kern="1200" cap="none" spc="0" normalizeH="0" baseline="30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th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Dept. of CSE Varendra University</a:t>
            </a:r>
          </a:p>
        </p:txBody>
      </p:sp>
      <p:sp>
        <p:nvSpPr>
          <p:cNvPr id="164" name="Hexagon 163">
            <a:extLst>
              <a:ext uri="{FF2B5EF4-FFF2-40B4-BE49-F238E27FC236}">
                <a16:creationId xmlns:a16="http://schemas.microsoft.com/office/drawing/2014/main" id="{ECBECD8F-E96C-C724-2C92-26258EC2DC12}"/>
              </a:ext>
            </a:extLst>
          </p:cNvPr>
          <p:cNvSpPr/>
          <p:nvPr/>
        </p:nvSpPr>
        <p:spPr>
          <a:xfrm flipH="1">
            <a:off x="5692133" y="6465528"/>
            <a:ext cx="382531" cy="329768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5" name="Hexagon 164">
            <a:extLst>
              <a:ext uri="{FF2B5EF4-FFF2-40B4-BE49-F238E27FC236}">
                <a16:creationId xmlns:a16="http://schemas.microsoft.com/office/drawing/2014/main" id="{17266255-B3B5-D9E4-C8EC-02E7F4E4BC16}"/>
              </a:ext>
            </a:extLst>
          </p:cNvPr>
          <p:cNvSpPr/>
          <p:nvPr/>
        </p:nvSpPr>
        <p:spPr>
          <a:xfrm rot="9255315">
            <a:off x="1594537" y="4089196"/>
            <a:ext cx="392815" cy="338634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6" name="Hexagon 165">
            <a:extLst>
              <a:ext uri="{FF2B5EF4-FFF2-40B4-BE49-F238E27FC236}">
                <a16:creationId xmlns:a16="http://schemas.microsoft.com/office/drawing/2014/main" id="{84007A62-C72A-E71D-ACA2-99A92EECA1AB}"/>
              </a:ext>
            </a:extLst>
          </p:cNvPr>
          <p:cNvSpPr/>
          <p:nvPr/>
        </p:nvSpPr>
        <p:spPr>
          <a:xfrm>
            <a:off x="4715523" y="3583425"/>
            <a:ext cx="1011810" cy="872250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7" name="Hexagon 166">
            <a:extLst>
              <a:ext uri="{FF2B5EF4-FFF2-40B4-BE49-F238E27FC236}">
                <a16:creationId xmlns:a16="http://schemas.microsoft.com/office/drawing/2014/main" id="{B7328223-78DD-DBA1-515F-19900BCE7F6C}"/>
              </a:ext>
            </a:extLst>
          </p:cNvPr>
          <p:cNvSpPr/>
          <p:nvPr/>
        </p:nvSpPr>
        <p:spPr>
          <a:xfrm>
            <a:off x="5883399" y="1961960"/>
            <a:ext cx="425201" cy="366553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8" name="Hexagon 167">
            <a:extLst>
              <a:ext uri="{FF2B5EF4-FFF2-40B4-BE49-F238E27FC236}">
                <a16:creationId xmlns:a16="http://schemas.microsoft.com/office/drawing/2014/main" id="{8AED4E2E-E940-05B0-B2E1-4EADC13E7F40}"/>
              </a:ext>
            </a:extLst>
          </p:cNvPr>
          <p:cNvSpPr/>
          <p:nvPr/>
        </p:nvSpPr>
        <p:spPr>
          <a:xfrm>
            <a:off x="3152028" y="227587"/>
            <a:ext cx="1011810" cy="872250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9" name="Hexagon 168">
            <a:extLst>
              <a:ext uri="{FF2B5EF4-FFF2-40B4-BE49-F238E27FC236}">
                <a16:creationId xmlns:a16="http://schemas.microsoft.com/office/drawing/2014/main" id="{93975D8C-33E9-3A00-BB6B-1197C8DDF9BE}"/>
              </a:ext>
            </a:extLst>
          </p:cNvPr>
          <p:cNvSpPr/>
          <p:nvPr/>
        </p:nvSpPr>
        <p:spPr>
          <a:xfrm>
            <a:off x="4118109" y="4496335"/>
            <a:ext cx="1011810" cy="872250"/>
          </a:xfrm>
          <a:prstGeom prst="hexagon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4375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2">
                <a:lumMod val="75000"/>
              </a:schemeClr>
            </a:gs>
            <a:gs pos="100000">
              <a:schemeClr val="accent4">
                <a:lumMod val="60000"/>
                <a:lumOff val="40000"/>
              </a:schemeClr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78BD2D1-24E6-C5C7-8115-85BAABD003C0}"/>
              </a:ext>
            </a:extLst>
          </p:cNvPr>
          <p:cNvGrpSpPr/>
          <p:nvPr/>
        </p:nvGrpSpPr>
        <p:grpSpPr>
          <a:xfrm>
            <a:off x="6074664" y="-9954071"/>
            <a:ext cx="6681413" cy="16605242"/>
            <a:chOff x="6074664" y="-9954071"/>
            <a:chExt cx="6681413" cy="1660524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D19AACB6-3F36-E290-FFCE-33FDAA604CEF}"/>
                </a:ext>
              </a:extLst>
            </p:cNvPr>
            <p:cNvSpPr/>
            <p:nvPr/>
          </p:nvSpPr>
          <p:spPr>
            <a:xfrm>
              <a:off x="6074664" y="-9954071"/>
              <a:ext cx="6681413" cy="16605242"/>
            </a:xfrm>
            <a:custGeom>
              <a:avLst/>
              <a:gdLst>
                <a:gd name="connsiteX0" fmla="*/ 1353865 w 6681413"/>
                <a:gd name="connsiteY0" fmla="*/ 15481292 h 16605242"/>
                <a:gd name="connsiteX1" fmla="*/ 2095672 w 6681413"/>
                <a:gd name="connsiteY1" fmla="*/ 15481292 h 16605242"/>
                <a:gd name="connsiteX2" fmla="*/ 2376659 w 6681413"/>
                <a:gd name="connsiteY2" fmla="*/ 16043267 h 16605242"/>
                <a:gd name="connsiteX3" fmla="*/ 2095672 w 6681413"/>
                <a:gd name="connsiteY3" fmla="*/ 16605242 h 16605242"/>
                <a:gd name="connsiteX4" fmla="*/ 1353865 w 6681413"/>
                <a:gd name="connsiteY4" fmla="*/ 16605242 h 16605242"/>
                <a:gd name="connsiteX5" fmla="*/ 1072877 w 6681413"/>
                <a:gd name="connsiteY5" fmla="*/ 16043267 h 16605242"/>
                <a:gd name="connsiteX6" fmla="*/ 2427015 w 6681413"/>
                <a:gd name="connsiteY6" fmla="*/ 14887567 h 16605242"/>
                <a:gd name="connsiteX7" fmla="*/ 3168822 w 6681413"/>
                <a:gd name="connsiteY7" fmla="*/ 14887567 h 16605242"/>
                <a:gd name="connsiteX8" fmla="*/ 3449809 w 6681413"/>
                <a:gd name="connsiteY8" fmla="*/ 15449542 h 16605242"/>
                <a:gd name="connsiteX9" fmla="*/ 3168822 w 6681413"/>
                <a:gd name="connsiteY9" fmla="*/ 16011517 h 16605242"/>
                <a:gd name="connsiteX10" fmla="*/ 2427015 w 6681413"/>
                <a:gd name="connsiteY10" fmla="*/ 16011517 h 16605242"/>
                <a:gd name="connsiteX11" fmla="*/ 2146027 w 6681413"/>
                <a:gd name="connsiteY11" fmla="*/ 15449542 h 16605242"/>
                <a:gd name="connsiteX12" fmla="*/ 4579119 w 6681413"/>
                <a:gd name="connsiteY12" fmla="*/ 14862167 h 16605242"/>
                <a:gd name="connsiteX13" fmla="*/ 5320926 w 6681413"/>
                <a:gd name="connsiteY13" fmla="*/ 14862167 h 16605242"/>
                <a:gd name="connsiteX14" fmla="*/ 5601913 w 6681413"/>
                <a:gd name="connsiteY14" fmla="*/ 15424142 h 16605242"/>
                <a:gd name="connsiteX15" fmla="*/ 5320926 w 6681413"/>
                <a:gd name="connsiteY15" fmla="*/ 15986117 h 16605242"/>
                <a:gd name="connsiteX16" fmla="*/ 4579119 w 6681413"/>
                <a:gd name="connsiteY16" fmla="*/ 15986117 h 16605242"/>
                <a:gd name="connsiteX17" fmla="*/ 4298131 w 6681413"/>
                <a:gd name="connsiteY17" fmla="*/ 15424142 h 16605242"/>
                <a:gd name="connsiteX18" fmla="*/ 280988 w 6681413"/>
                <a:gd name="connsiteY18" fmla="*/ 14862167 h 16605242"/>
                <a:gd name="connsiteX19" fmla="*/ 1022795 w 6681413"/>
                <a:gd name="connsiteY19" fmla="*/ 14862167 h 16605242"/>
                <a:gd name="connsiteX20" fmla="*/ 1303782 w 6681413"/>
                <a:gd name="connsiteY20" fmla="*/ 15424142 h 16605242"/>
                <a:gd name="connsiteX21" fmla="*/ 1022795 w 6681413"/>
                <a:gd name="connsiteY21" fmla="*/ 15986117 h 16605242"/>
                <a:gd name="connsiteX22" fmla="*/ 280988 w 6681413"/>
                <a:gd name="connsiteY22" fmla="*/ 15986117 h 16605242"/>
                <a:gd name="connsiteX23" fmla="*/ 0 w 6681413"/>
                <a:gd name="connsiteY23" fmla="*/ 15424142 h 16605242"/>
                <a:gd name="connsiteX24" fmla="*/ 1353865 w 6681413"/>
                <a:gd name="connsiteY24" fmla="*/ 14293842 h 16605242"/>
                <a:gd name="connsiteX25" fmla="*/ 2095672 w 6681413"/>
                <a:gd name="connsiteY25" fmla="*/ 14293842 h 16605242"/>
                <a:gd name="connsiteX26" fmla="*/ 2376659 w 6681413"/>
                <a:gd name="connsiteY26" fmla="*/ 14855817 h 16605242"/>
                <a:gd name="connsiteX27" fmla="*/ 2095672 w 6681413"/>
                <a:gd name="connsiteY27" fmla="*/ 15417792 h 16605242"/>
                <a:gd name="connsiteX28" fmla="*/ 1353865 w 6681413"/>
                <a:gd name="connsiteY28" fmla="*/ 15417792 h 16605242"/>
                <a:gd name="connsiteX29" fmla="*/ 1072877 w 6681413"/>
                <a:gd name="connsiteY29" fmla="*/ 14855817 h 16605242"/>
                <a:gd name="connsiteX30" fmla="*/ 5652269 w 6681413"/>
                <a:gd name="connsiteY30" fmla="*/ 14268442 h 16605242"/>
                <a:gd name="connsiteX31" fmla="*/ 6394076 w 6681413"/>
                <a:gd name="connsiteY31" fmla="*/ 14268442 h 16605242"/>
                <a:gd name="connsiteX32" fmla="*/ 6675063 w 6681413"/>
                <a:gd name="connsiteY32" fmla="*/ 14830417 h 16605242"/>
                <a:gd name="connsiteX33" fmla="*/ 6394076 w 6681413"/>
                <a:gd name="connsiteY33" fmla="*/ 15392392 h 16605242"/>
                <a:gd name="connsiteX34" fmla="*/ 5652269 w 6681413"/>
                <a:gd name="connsiteY34" fmla="*/ 15392392 h 16605242"/>
                <a:gd name="connsiteX35" fmla="*/ 5371281 w 6681413"/>
                <a:gd name="connsiteY35" fmla="*/ 14830417 h 16605242"/>
                <a:gd name="connsiteX36" fmla="*/ 3506242 w 6681413"/>
                <a:gd name="connsiteY36" fmla="*/ 14243042 h 16605242"/>
                <a:gd name="connsiteX37" fmla="*/ 4248049 w 6681413"/>
                <a:gd name="connsiteY37" fmla="*/ 14243042 h 16605242"/>
                <a:gd name="connsiteX38" fmla="*/ 4529036 w 6681413"/>
                <a:gd name="connsiteY38" fmla="*/ 14805017 h 16605242"/>
                <a:gd name="connsiteX39" fmla="*/ 4248049 w 6681413"/>
                <a:gd name="connsiteY39" fmla="*/ 15366992 h 16605242"/>
                <a:gd name="connsiteX40" fmla="*/ 3506242 w 6681413"/>
                <a:gd name="connsiteY40" fmla="*/ 15366992 h 16605242"/>
                <a:gd name="connsiteX41" fmla="*/ 3225254 w 6681413"/>
                <a:gd name="connsiteY41" fmla="*/ 14805017 h 16605242"/>
                <a:gd name="connsiteX42" fmla="*/ 2427015 w 6681413"/>
                <a:gd name="connsiteY42" fmla="*/ 13700117 h 16605242"/>
                <a:gd name="connsiteX43" fmla="*/ 3168822 w 6681413"/>
                <a:gd name="connsiteY43" fmla="*/ 13700117 h 16605242"/>
                <a:gd name="connsiteX44" fmla="*/ 3449809 w 6681413"/>
                <a:gd name="connsiteY44" fmla="*/ 14262092 h 16605242"/>
                <a:gd name="connsiteX45" fmla="*/ 3168822 w 6681413"/>
                <a:gd name="connsiteY45" fmla="*/ 14824067 h 16605242"/>
                <a:gd name="connsiteX46" fmla="*/ 2427015 w 6681413"/>
                <a:gd name="connsiteY46" fmla="*/ 14824067 h 16605242"/>
                <a:gd name="connsiteX47" fmla="*/ 2146027 w 6681413"/>
                <a:gd name="connsiteY47" fmla="*/ 14262092 h 16605242"/>
                <a:gd name="connsiteX48" fmla="*/ 4579119 w 6681413"/>
                <a:gd name="connsiteY48" fmla="*/ 13674717 h 16605242"/>
                <a:gd name="connsiteX49" fmla="*/ 5320926 w 6681413"/>
                <a:gd name="connsiteY49" fmla="*/ 13674717 h 16605242"/>
                <a:gd name="connsiteX50" fmla="*/ 5601913 w 6681413"/>
                <a:gd name="connsiteY50" fmla="*/ 14236692 h 16605242"/>
                <a:gd name="connsiteX51" fmla="*/ 5320926 w 6681413"/>
                <a:gd name="connsiteY51" fmla="*/ 14798667 h 16605242"/>
                <a:gd name="connsiteX52" fmla="*/ 4579119 w 6681413"/>
                <a:gd name="connsiteY52" fmla="*/ 14798667 h 16605242"/>
                <a:gd name="connsiteX53" fmla="*/ 4298131 w 6681413"/>
                <a:gd name="connsiteY53" fmla="*/ 14236692 h 16605242"/>
                <a:gd name="connsiteX54" fmla="*/ 280988 w 6681413"/>
                <a:gd name="connsiteY54" fmla="*/ 13674717 h 16605242"/>
                <a:gd name="connsiteX55" fmla="*/ 1022795 w 6681413"/>
                <a:gd name="connsiteY55" fmla="*/ 13674717 h 16605242"/>
                <a:gd name="connsiteX56" fmla="*/ 1303782 w 6681413"/>
                <a:gd name="connsiteY56" fmla="*/ 14236692 h 16605242"/>
                <a:gd name="connsiteX57" fmla="*/ 1022795 w 6681413"/>
                <a:gd name="connsiteY57" fmla="*/ 14798667 h 16605242"/>
                <a:gd name="connsiteX58" fmla="*/ 280988 w 6681413"/>
                <a:gd name="connsiteY58" fmla="*/ 14798667 h 16605242"/>
                <a:gd name="connsiteX59" fmla="*/ 0 w 6681413"/>
                <a:gd name="connsiteY59" fmla="*/ 14236692 h 16605242"/>
                <a:gd name="connsiteX60" fmla="*/ 1353865 w 6681413"/>
                <a:gd name="connsiteY60" fmla="*/ 13106392 h 16605242"/>
                <a:gd name="connsiteX61" fmla="*/ 2095672 w 6681413"/>
                <a:gd name="connsiteY61" fmla="*/ 13106392 h 16605242"/>
                <a:gd name="connsiteX62" fmla="*/ 2376659 w 6681413"/>
                <a:gd name="connsiteY62" fmla="*/ 13668367 h 16605242"/>
                <a:gd name="connsiteX63" fmla="*/ 2095672 w 6681413"/>
                <a:gd name="connsiteY63" fmla="*/ 14230342 h 16605242"/>
                <a:gd name="connsiteX64" fmla="*/ 1353865 w 6681413"/>
                <a:gd name="connsiteY64" fmla="*/ 14230342 h 16605242"/>
                <a:gd name="connsiteX65" fmla="*/ 1072877 w 6681413"/>
                <a:gd name="connsiteY65" fmla="*/ 13668367 h 16605242"/>
                <a:gd name="connsiteX66" fmla="*/ 5652269 w 6681413"/>
                <a:gd name="connsiteY66" fmla="*/ 13080992 h 16605242"/>
                <a:gd name="connsiteX67" fmla="*/ 6394076 w 6681413"/>
                <a:gd name="connsiteY67" fmla="*/ 13080992 h 16605242"/>
                <a:gd name="connsiteX68" fmla="*/ 6675063 w 6681413"/>
                <a:gd name="connsiteY68" fmla="*/ 13642967 h 16605242"/>
                <a:gd name="connsiteX69" fmla="*/ 6394076 w 6681413"/>
                <a:gd name="connsiteY69" fmla="*/ 14204942 h 16605242"/>
                <a:gd name="connsiteX70" fmla="*/ 5652269 w 6681413"/>
                <a:gd name="connsiteY70" fmla="*/ 14204942 h 16605242"/>
                <a:gd name="connsiteX71" fmla="*/ 5371281 w 6681413"/>
                <a:gd name="connsiteY71" fmla="*/ 13642967 h 16605242"/>
                <a:gd name="connsiteX72" fmla="*/ 3506242 w 6681413"/>
                <a:gd name="connsiteY72" fmla="*/ 13055592 h 16605242"/>
                <a:gd name="connsiteX73" fmla="*/ 4248049 w 6681413"/>
                <a:gd name="connsiteY73" fmla="*/ 13055592 h 16605242"/>
                <a:gd name="connsiteX74" fmla="*/ 4529036 w 6681413"/>
                <a:gd name="connsiteY74" fmla="*/ 13617567 h 16605242"/>
                <a:gd name="connsiteX75" fmla="*/ 4248049 w 6681413"/>
                <a:gd name="connsiteY75" fmla="*/ 14179542 h 16605242"/>
                <a:gd name="connsiteX76" fmla="*/ 3506242 w 6681413"/>
                <a:gd name="connsiteY76" fmla="*/ 14179542 h 16605242"/>
                <a:gd name="connsiteX77" fmla="*/ 3225254 w 6681413"/>
                <a:gd name="connsiteY77" fmla="*/ 13617567 h 16605242"/>
                <a:gd name="connsiteX78" fmla="*/ 2427015 w 6681413"/>
                <a:gd name="connsiteY78" fmla="*/ 12512667 h 16605242"/>
                <a:gd name="connsiteX79" fmla="*/ 3168822 w 6681413"/>
                <a:gd name="connsiteY79" fmla="*/ 12512667 h 16605242"/>
                <a:gd name="connsiteX80" fmla="*/ 3449809 w 6681413"/>
                <a:gd name="connsiteY80" fmla="*/ 13074642 h 16605242"/>
                <a:gd name="connsiteX81" fmla="*/ 3168822 w 6681413"/>
                <a:gd name="connsiteY81" fmla="*/ 13636617 h 16605242"/>
                <a:gd name="connsiteX82" fmla="*/ 2427015 w 6681413"/>
                <a:gd name="connsiteY82" fmla="*/ 13636617 h 16605242"/>
                <a:gd name="connsiteX83" fmla="*/ 2146027 w 6681413"/>
                <a:gd name="connsiteY83" fmla="*/ 13074642 h 16605242"/>
                <a:gd name="connsiteX84" fmla="*/ 4579119 w 6681413"/>
                <a:gd name="connsiteY84" fmla="*/ 12487267 h 16605242"/>
                <a:gd name="connsiteX85" fmla="*/ 5320926 w 6681413"/>
                <a:gd name="connsiteY85" fmla="*/ 12487267 h 16605242"/>
                <a:gd name="connsiteX86" fmla="*/ 5601913 w 6681413"/>
                <a:gd name="connsiteY86" fmla="*/ 13049242 h 16605242"/>
                <a:gd name="connsiteX87" fmla="*/ 5320926 w 6681413"/>
                <a:gd name="connsiteY87" fmla="*/ 13611217 h 16605242"/>
                <a:gd name="connsiteX88" fmla="*/ 4579119 w 6681413"/>
                <a:gd name="connsiteY88" fmla="*/ 13611217 h 16605242"/>
                <a:gd name="connsiteX89" fmla="*/ 4298131 w 6681413"/>
                <a:gd name="connsiteY89" fmla="*/ 13049242 h 16605242"/>
                <a:gd name="connsiteX90" fmla="*/ 280988 w 6681413"/>
                <a:gd name="connsiteY90" fmla="*/ 12487267 h 16605242"/>
                <a:gd name="connsiteX91" fmla="*/ 1022795 w 6681413"/>
                <a:gd name="connsiteY91" fmla="*/ 12487267 h 16605242"/>
                <a:gd name="connsiteX92" fmla="*/ 1303782 w 6681413"/>
                <a:gd name="connsiteY92" fmla="*/ 13049242 h 16605242"/>
                <a:gd name="connsiteX93" fmla="*/ 1022795 w 6681413"/>
                <a:gd name="connsiteY93" fmla="*/ 13611217 h 16605242"/>
                <a:gd name="connsiteX94" fmla="*/ 280988 w 6681413"/>
                <a:gd name="connsiteY94" fmla="*/ 13611217 h 16605242"/>
                <a:gd name="connsiteX95" fmla="*/ 0 w 6681413"/>
                <a:gd name="connsiteY95" fmla="*/ 13049242 h 16605242"/>
                <a:gd name="connsiteX96" fmla="*/ 5652269 w 6681413"/>
                <a:gd name="connsiteY96" fmla="*/ 11893542 h 16605242"/>
                <a:gd name="connsiteX97" fmla="*/ 6394076 w 6681413"/>
                <a:gd name="connsiteY97" fmla="*/ 11893542 h 16605242"/>
                <a:gd name="connsiteX98" fmla="*/ 6675063 w 6681413"/>
                <a:gd name="connsiteY98" fmla="*/ 12455517 h 16605242"/>
                <a:gd name="connsiteX99" fmla="*/ 6394076 w 6681413"/>
                <a:gd name="connsiteY99" fmla="*/ 13017492 h 16605242"/>
                <a:gd name="connsiteX100" fmla="*/ 5652269 w 6681413"/>
                <a:gd name="connsiteY100" fmla="*/ 13017492 h 16605242"/>
                <a:gd name="connsiteX101" fmla="*/ 5371281 w 6681413"/>
                <a:gd name="connsiteY101" fmla="*/ 12455517 h 16605242"/>
                <a:gd name="connsiteX102" fmla="*/ 1353865 w 6681413"/>
                <a:gd name="connsiteY102" fmla="*/ 11893542 h 16605242"/>
                <a:gd name="connsiteX103" fmla="*/ 2095672 w 6681413"/>
                <a:gd name="connsiteY103" fmla="*/ 11893542 h 16605242"/>
                <a:gd name="connsiteX104" fmla="*/ 2376659 w 6681413"/>
                <a:gd name="connsiteY104" fmla="*/ 12455517 h 16605242"/>
                <a:gd name="connsiteX105" fmla="*/ 2095672 w 6681413"/>
                <a:gd name="connsiteY105" fmla="*/ 13017492 h 16605242"/>
                <a:gd name="connsiteX106" fmla="*/ 1353865 w 6681413"/>
                <a:gd name="connsiteY106" fmla="*/ 13017492 h 16605242"/>
                <a:gd name="connsiteX107" fmla="*/ 1072877 w 6681413"/>
                <a:gd name="connsiteY107" fmla="*/ 12455517 h 16605242"/>
                <a:gd name="connsiteX108" fmla="*/ 3506242 w 6681413"/>
                <a:gd name="connsiteY108" fmla="*/ 11868142 h 16605242"/>
                <a:gd name="connsiteX109" fmla="*/ 4248049 w 6681413"/>
                <a:gd name="connsiteY109" fmla="*/ 11868142 h 16605242"/>
                <a:gd name="connsiteX110" fmla="*/ 4529036 w 6681413"/>
                <a:gd name="connsiteY110" fmla="*/ 12430117 h 16605242"/>
                <a:gd name="connsiteX111" fmla="*/ 4248049 w 6681413"/>
                <a:gd name="connsiteY111" fmla="*/ 12992092 h 16605242"/>
                <a:gd name="connsiteX112" fmla="*/ 3506242 w 6681413"/>
                <a:gd name="connsiteY112" fmla="*/ 12992092 h 16605242"/>
                <a:gd name="connsiteX113" fmla="*/ 3225254 w 6681413"/>
                <a:gd name="connsiteY113" fmla="*/ 12430117 h 16605242"/>
                <a:gd name="connsiteX114" fmla="*/ 2427015 w 6681413"/>
                <a:gd name="connsiteY114" fmla="*/ 11299817 h 16605242"/>
                <a:gd name="connsiteX115" fmla="*/ 3168822 w 6681413"/>
                <a:gd name="connsiteY115" fmla="*/ 11299817 h 16605242"/>
                <a:gd name="connsiteX116" fmla="*/ 3449809 w 6681413"/>
                <a:gd name="connsiteY116" fmla="*/ 11861792 h 16605242"/>
                <a:gd name="connsiteX117" fmla="*/ 3168822 w 6681413"/>
                <a:gd name="connsiteY117" fmla="*/ 12423767 h 16605242"/>
                <a:gd name="connsiteX118" fmla="*/ 2427015 w 6681413"/>
                <a:gd name="connsiteY118" fmla="*/ 12423767 h 16605242"/>
                <a:gd name="connsiteX119" fmla="*/ 2146027 w 6681413"/>
                <a:gd name="connsiteY119" fmla="*/ 11861792 h 16605242"/>
                <a:gd name="connsiteX120" fmla="*/ 4579119 w 6681413"/>
                <a:gd name="connsiteY120" fmla="*/ 11274417 h 16605242"/>
                <a:gd name="connsiteX121" fmla="*/ 5320926 w 6681413"/>
                <a:gd name="connsiteY121" fmla="*/ 11274417 h 16605242"/>
                <a:gd name="connsiteX122" fmla="*/ 5601913 w 6681413"/>
                <a:gd name="connsiteY122" fmla="*/ 11836392 h 16605242"/>
                <a:gd name="connsiteX123" fmla="*/ 5320926 w 6681413"/>
                <a:gd name="connsiteY123" fmla="*/ 12398367 h 16605242"/>
                <a:gd name="connsiteX124" fmla="*/ 4579119 w 6681413"/>
                <a:gd name="connsiteY124" fmla="*/ 12398367 h 16605242"/>
                <a:gd name="connsiteX125" fmla="*/ 4298131 w 6681413"/>
                <a:gd name="connsiteY125" fmla="*/ 11836392 h 16605242"/>
                <a:gd name="connsiteX126" fmla="*/ 280988 w 6681413"/>
                <a:gd name="connsiteY126" fmla="*/ 11274417 h 16605242"/>
                <a:gd name="connsiteX127" fmla="*/ 1022795 w 6681413"/>
                <a:gd name="connsiteY127" fmla="*/ 11274417 h 16605242"/>
                <a:gd name="connsiteX128" fmla="*/ 1303782 w 6681413"/>
                <a:gd name="connsiteY128" fmla="*/ 11836392 h 16605242"/>
                <a:gd name="connsiteX129" fmla="*/ 1022795 w 6681413"/>
                <a:gd name="connsiteY129" fmla="*/ 12398367 h 16605242"/>
                <a:gd name="connsiteX130" fmla="*/ 280988 w 6681413"/>
                <a:gd name="connsiteY130" fmla="*/ 12398367 h 16605242"/>
                <a:gd name="connsiteX131" fmla="*/ 0 w 6681413"/>
                <a:gd name="connsiteY131" fmla="*/ 11836392 h 16605242"/>
                <a:gd name="connsiteX132" fmla="*/ 5652269 w 6681413"/>
                <a:gd name="connsiteY132" fmla="*/ 10680692 h 16605242"/>
                <a:gd name="connsiteX133" fmla="*/ 6394076 w 6681413"/>
                <a:gd name="connsiteY133" fmla="*/ 10680692 h 16605242"/>
                <a:gd name="connsiteX134" fmla="*/ 6675063 w 6681413"/>
                <a:gd name="connsiteY134" fmla="*/ 11242667 h 16605242"/>
                <a:gd name="connsiteX135" fmla="*/ 6394076 w 6681413"/>
                <a:gd name="connsiteY135" fmla="*/ 11804642 h 16605242"/>
                <a:gd name="connsiteX136" fmla="*/ 5652269 w 6681413"/>
                <a:gd name="connsiteY136" fmla="*/ 11804642 h 16605242"/>
                <a:gd name="connsiteX137" fmla="*/ 5371281 w 6681413"/>
                <a:gd name="connsiteY137" fmla="*/ 11242667 h 16605242"/>
                <a:gd name="connsiteX138" fmla="*/ 1353865 w 6681413"/>
                <a:gd name="connsiteY138" fmla="*/ 10680692 h 16605242"/>
                <a:gd name="connsiteX139" fmla="*/ 2095672 w 6681413"/>
                <a:gd name="connsiteY139" fmla="*/ 10680692 h 16605242"/>
                <a:gd name="connsiteX140" fmla="*/ 2376659 w 6681413"/>
                <a:gd name="connsiteY140" fmla="*/ 11242667 h 16605242"/>
                <a:gd name="connsiteX141" fmla="*/ 2095672 w 6681413"/>
                <a:gd name="connsiteY141" fmla="*/ 11804642 h 16605242"/>
                <a:gd name="connsiteX142" fmla="*/ 1353865 w 6681413"/>
                <a:gd name="connsiteY142" fmla="*/ 11804642 h 16605242"/>
                <a:gd name="connsiteX143" fmla="*/ 1072877 w 6681413"/>
                <a:gd name="connsiteY143" fmla="*/ 11242667 h 16605242"/>
                <a:gd name="connsiteX144" fmla="*/ 3506242 w 6681413"/>
                <a:gd name="connsiteY144" fmla="*/ 10655292 h 16605242"/>
                <a:gd name="connsiteX145" fmla="*/ 4248049 w 6681413"/>
                <a:gd name="connsiteY145" fmla="*/ 10655292 h 16605242"/>
                <a:gd name="connsiteX146" fmla="*/ 4529036 w 6681413"/>
                <a:gd name="connsiteY146" fmla="*/ 11217267 h 16605242"/>
                <a:gd name="connsiteX147" fmla="*/ 4248049 w 6681413"/>
                <a:gd name="connsiteY147" fmla="*/ 11779242 h 16605242"/>
                <a:gd name="connsiteX148" fmla="*/ 3506242 w 6681413"/>
                <a:gd name="connsiteY148" fmla="*/ 11779242 h 16605242"/>
                <a:gd name="connsiteX149" fmla="*/ 3225254 w 6681413"/>
                <a:gd name="connsiteY149" fmla="*/ 11217267 h 16605242"/>
                <a:gd name="connsiteX150" fmla="*/ 2427015 w 6681413"/>
                <a:gd name="connsiteY150" fmla="*/ 10086967 h 16605242"/>
                <a:gd name="connsiteX151" fmla="*/ 3168822 w 6681413"/>
                <a:gd name="connsiteY151" fmla="*/ 10086967 h 16605242"/>
                <a:gd name="connsiteX152" fmla="*/ 3449809 w 6681413"/>
                <a:gd name="connsiteY152" fmla="*/ 10648942 h 16605242"/>
                <a:gd name="connsiteX153" fmla="*/ 3168822 w 6681413"/>
                <a:gd name="connsiteY153" fmla="*/ 11210917 h 16605242"/>
                <a:gd name="connsiteX154" fmla="*/ 2427015 w 6681413"/>
                <a:gd name="connsiteY154" fmla="*/ 11210917 h 16605242"/>
                <a:gd name="connsiteX155" fmla="*/ 2146027 w 6681413"/>
                <a:gd name="connsiteY155" fmla="*/ 10648942 h 16605242"/>
                <a:gd name="connsiteX156" fmla="*/ 4579119 w 6681413"/>
                <a:gd name="connsiteY156" fmla="*/ 10061567 h 16605242"/>
                <a:gd name="connsiteX157" fmla="*/ 5320926 w 6681413"/>
                <a:gd name="connsiteY157" fmla="*/ 10061567 h 16605242"/>
                <a:gd name="connsiteX158" fmla="*/ 5601913 w 6681413"/>
                <a:gd name="connsiteY158" fmla="*/ 10623542 h 16605242"/>
                <a:gd name="connsiteX159" fmla="*/ 5320926 w 6681413"/>
                <a:gd name="connsiteY159" fmla="*/ 11185517 h 16605242"/>
                <a:gd name="connsiteX160" fmla="*/ 4579119 w 6681413"/>
                <a:gd name="connsiteY160" fmla="*/ 11185517 h 16605242"/>
                <a:gd name="connsiteX161" fmla="*/ 4298131 w 6681413"/>
                <a:gd name="connsiteY161" fmla="*/ 10623542 h 16605242"/>
                <a:gd name="connsiteX162" fmla="*/ 280988 w 6681413"/>
                <a:gd name="connsiteY162" fmla="*/ 10061567 h 16605242"/>
                <a:gd name="connsiteX163" fmla="*/ 1022795 w 6681413"/>
                <a:gd name="connsiteY163" fmla="*/ 10061567 h 16605242"/>
                <a:gd name="connsiteX164" fmla="*/ 1303782 w 6681413"/>
                <a:gd name="connsiteY164" fmla="*/ 10623542 h 16605242"/>
                <a:gd name="connsiteX165" fmla="*/ 1022795 w 6681413"/>
                <a:gd name="connsiteY165" fmla="*/ 11185517 h 16605242"/>
                <a:gd name="connsiteX166" fmla="*/ 280988 w 6681413"/>
                <a:gd name="connsiteY166" fmla="*/ 11185517 h 16605242"/>
                <a:gd name="connsiteX167" fmla="*/ 0 w 6681413"/>
                <a:gd name="connsiteY167" fmla="*/ 10623542 h 16605242"/>
                <a:gd name="connsiteX168" fmla="*/ 1353865 w 6681413"/>
                <a:gd name="connsiteY168" fmla="*/ 9493242 h 16605242"/>
                <a:gd name="connsiteX169" fmla="*/ 2095672 w 6681413"/>
                <a:gd name="connsiteY169" fmla="*/ 9493242 h 16605242"/>
                <a:gd name="connsiteX170" fmla="*/ 2376659 w 6681413"/>
                <a:gd name="connsiteY170" fmla="*/ 10055217 h 16605242"/>
                <a:gd name="connsiteX171" fmla="*/ 2095672 w 6681413"/>
                <a:gd name="connsiteY171" fmla="*/ 10617192 h 16605242"/>
                <a:gd name="connsiteX172" fmla="*/ 1353865 w 6681413"/>
                <a:gd name="connsiteY172" fmla="*/ 10617192 h 16605242"/>
                <a:gd name="connsiteX173" fmla="*/ 1072877 w 6681413"/>
                <a:gd name="connsiteY173" fmla="*/ 10055217 h 16605242"/>
                <a:gd name="connsiteX174" fmla="*/ 5652269 w 6681413"/>
                <a:gd name="connsiteY174" fmla="*/ 9467842 h 16605242"/>
                <a:gd name="connsiteX175" fmla="*/ 6394076 w 6681413"/>
                <a:gd name="connsiteY175" fmla="*/ 9467842 h 16605242"/>
                <a:gd name="connsiteX176" fmla="*/ 6675063 w 6681413"/>
                <a:gd name="connsiteY176" fmla="*/ 10029817 h 16605242"/>
                <a:gd name="connsiteX177" fmla="*/ 6394076 w 6681413"/>
                <a:gd name="connsiteY177" fmla="*/ 10591792 h 16605242"/>
                <a:gd name="connsiteX178" fmla="*/ 5652269 w 6681413"/>
                <a:gd name="connsiteY178" fmla="*/ 10591792 h 16605242"/>
                <a:gd name="connsiteX179" fmla="*/ 5371281 w 6681413"/>
                <a:gd name="connsiteY179" fmla="*/ 10029817 h 16605242"/>
                <a:gd name="connsiteX180" fmla="*/ 3506242 w 6681413"/>
                <a:gd name="connsiteY180" fmla="*/ 9442442 h 16605242"/>
                <a:gd name="connsiteX181" fmla="*/ 4248049 w 6681413"/>
                <a:gd name="connsiteY181" fmla="*/ 9442442 h 16605242"/>
                <a:gd name="connsiteX182" fmla="*/ 4529036 w 6681413"/>
                <a:gd name="connsiteY182" fmla="*/ 10004417 h 16605242"/>
                <a:gd name="connsiteX183" fmla="*/ 4248049 w 6681413"/>
                <a:gd name="connsiteY183" fmla="*/ 10566392 h 16605242"/>
                <a:gd name="connsiteX184" fmla="*/ 3506242 w 6681413"/>
                <a:gd name="connsiteY184" fmla="*/ 10566392 h 16605242"/>
                <a:gd name="connsiteX185" fmla="*/ 3225254 w 6681413"/>
                <a:gd name="connsiteY185" fmla="*/ 10004417 h 16605242"/>
                <a:gd name="connsiteX186" fmla="*/ 2427015 w 6681413"/>
                <a:gd name="connsiteY186" fmla="*/ 8899517 h 16605242"/>
                <a:gd name="connsiteX187" fmla="*/ 3168822 w 6681413"/>
                <a:gd name="connsiteY187" fmla="*/ 8899517 h 16605242"/>
                <a:gd name="connsiteX188" fmla="*/ 3449809 w 6681413"/>
                <a:gd name="connsiteY188" fmla="*/ 9461492 h 16605242"/>
                <a:gd name="connsiteX189" fmla="*/ 3168822 w 6681413"/>
                <a:gd name="connsiteY189" fmla="*/ 10023467 h 16605242"/>
                <a:gd name="connsiteX190" fmla="*/ 2427015 w 6681413"/>
                <a:gd name="connsiteY190" fmla="*/ 10023467 h 16605242"/>
                <a:gd name="connsiteX191" fmla="*/ 2146027 w 6681413"/>
                <a:gd name="connsiteY191" fmla="*/ 9461492 h 16605242"/>
                <a:gd name="connsiteX192" fmla="*/ 4579119 w 6681413"/>
                <a:gd name="connsiteY192" fmla="*/ 8874117 h 16605242"/>
                <a:gd name="connsiteX193" fmla="*/ 5320926 w 6681413"/>
                <a:gd name="connsiteY193" fmla="*/ 8874117 h 16605242"/>
                <a:gd name="connsiteX194" fmla="*/ 5601913 w 6681413"/>
                <a:gd name="connsiteY194" fmla="*/ 9436092 h 16605242"/>
                <a:gd name="connsiteX195" fmla="*/ 5320926 w 6681413"/>
                <a:gd name="connsiteY195" fmla="*/ 9998067 h 16605242"/>
                <a:gd name="connsiteX196" fmla="*/ 4579119 w 6681413"/>
                <a:gd name="connsiteY196" fmla="*/ 9998067 h 16605242"/>
                <a:gd name="connsiteX197" fmla="*/ 4298131 w 6681413"/>
                <a:gd name="connsiteY197" fmla="*/ 9436092 h 16605242"/>
                <a:gd name="connsiteX198" fmla="*/ 280988 w 6681413"/>
                <a:gd name="connsiteY198" fmla="*/ 8874117 h 16605242"/>
                <a:gd name="connsiteX199" fmla="*/ 1022795 w 6681413"/>
                <a:gd name="connsiteY199" fmla="*/ 8874117 h 16605242"/>
                <a:gd name="connsiteX200" fmla="*/ 1303782 w 6681413"/>
                <a:gd name="connsiteY200" fmla="*/ 9436092 h 16605242"/>
                <a:gd name="connsiteX201" fmla="*/ 1022795 w 6681413"/>
                <a:gd name="connsiteY201" fmla="*/ 9998067 h 16605242"/>
                <a:gd name="connsiteX202" fmla="*/ 280988 w 6681413"/>
                <a:gd name="connsiteY202" fmla="*/ 9998067 h 16605242"/>
                <a:gd name="connsiteX203" fmla="*/ 0 w 6681413"/>
                <a:gd name="connsiteY203" fmla="*/ 9436092 h 16605242"/>
                <a:gd name="connsiteX204" fmla="*/ 1360215 w 6681413"/>
                <a:gd name="connsiteY204" fmla="*/ 8305793 h 16605242"/>
                <a:gd name="connsiteX205" fmla="*/ 2102022 w 6681413"/>
                <a:gd name="connsiteY205" fmla="*/ 8305793 h 16605242"/>
                <a:gd name="connsiteX206" fmla="*/ 2383009 w 6681413"/>
                <a:gd name="connsiteY206" fmla="*/ 8867767 h 16605242"/>
                <a:gd name="connsiteX207" fmla="*/ 2102022 w 6681413"/>
                <a:gd name="connsiteY207" fmla="*/ 9429742 h 16605242"/>
                <a:gd name="connsiteX208" fmla="*/ 1360215 w 6681413"/>
                <a:gd name="connsiteY208" fmla="*/ 9429742 h 16605242"/>
                <a:gd name="connsiteX209" fmla="*/ 1079227 w 6681413"/>
                <a:gd name="connsiteY209" fmla="*/ 8867767 h 16605242"/>
                <a:gd name="connsiteX210" fmla="*/ 5652269 w 6681413"/>
                <a:gd name="connsiteY210" fmla="*/ 8280396 h 16605242"/>
                <a:gd name="connsiteX211" fmla="*/ 6394076 w 6681413"/>
                <a:gd name="connsiteY211" fmla="*/ 8280396 h 16605242"/>
                <a:gd name="connsiteX212" fmla="*/ 6675063 w 6681413"/>
                <a:gd name="connsiteY212" fmla="*/ 8842367 h 16605242"/>
                <a:gd name="connsiteX213" fmla="*/ 6394076 w 6681413"/>
                <a:gd name="connsiteY213" fmla="*/ 9404342 h 16605242"/>
                <a:gd name="connsiteX214" fmla="*/ 5652269 w 6681413"/>
                <a:gd name="connsiteY214" fmla="*/ 9404342 h 16605242"/>
                <a:gd name="connsiteX215" fmla="*/ 5371281 w 6681413"/>
                <a:gd name="connsiteY215" fmla="*/ 8842367 h 16605242"/>
                <a:gd name="connsiteX216" fmla="*/ 3506242 w 6681413"/>
                <a:gd name="connsiteY216" fmla="*/ 8254995 h 16605242"/>
                <a:gd name="connsiteX217" fmla="*/ 4248049 w 6681413"/>
                <a:gd name="connsiteY217" fmla="*/ 8254995 h 16605242"/>
                <a:gd name="connsiteX218" fmla="*/ 4529036 w 6681413"/>
                <a:gd name="connsiteY218" fmla="*/ 8816967 h 16605242"/>
                <a:gd name="connsiteX219" fmla="*/ 4248049 w 6681413"/>
                <a:gd name="connsiteY219" fmla="*/ 9378942 h 16605242"/>
                <a:gd name="connsiteX220" fmla="*/ 3506242 w 6681413"/>
                <a:gd name="connsiteY220" fmla="*/ 9378942 h 16605242"/>
                <a:gd name="connsiteX221" fmla="*/ 3225254 w 6681413"/>
                <a:gd name="connsiteY221" fmla="*/ 8816967 h 16605242"/>
                <a:gd name="connsiteX222" fmla="*/ 2433365 w 6681413"/>
                <a:gd name="connsiteY222" fmla="*/ 7712077 h 16605242"/>
                <a:gd name="connsiteX223" fmla="*/ 3175172 w 6681413"/>
                <a:gd name="connsiteY223" fmla="*/ 7712077 h 16605242"/>
                <a:gd name="connsiteX224" fmla="*/ 3456159 w 6681413"/>
                <a:gd name="connsiteY224" fmla="*/ 8274054 h 16605242"/>
                <a:gd name="connsiteX225" fmla="*/ 3175172 w 6681413"/>
                <a:gd name="connsiteY225" fmla="*/ 8836017 h 16605242"/>
                <a:gd name="connsiteX226" fmla="*/ 2433365 w 6681413"/>
                <a:gd name="connsiteY226" fmla="*/ 8836017 h 16605242"/>
                <a:gd name="connsiteX227" fmla="*/ 2152377 w 6681413"/>
                <a:gd name="connsiteY227" fmla="*/ 8274054 h 16605242"/>
                <a:gd name="connsiteX228" fmla="*/ 287338 w 6681413"/>
                <a:gd name="connsiteY228" fmla="*/ 7686677 h 16605242"/>
                <a:gd name="connsiteX229" fmla="*/ 1029145 w 6681413"/>
                <a:gd name="connsiteY229" fmla="*/ 7686677 h 16605242"/>
                <a:gd name="connsiteX230" fmla="*/ 1310132 w 6681413"/>
                <a:gd name="connsiteY230" fmla="*/ 8248652 h 16605242"/>
                <a:gd name="connsiteX231" fmla="*/ 1029145 w 6681413"/>
                <a:gd name="connsiteY231" fmla="*/ 8810617 h 16605242"/>
                <a:gd name="connsiteX232" fmla="*/ 287338 w 6681413"/>
                <a:gd name="connsiteY232" fmla="*/ 8810617 h 16605242"/>
                <a:gd name="connsiteX233" fmla="*/ 6350 w 6681413"/>
                <a:gd name="connsiteY233" fmla="*/ 8248652 h 16605242"/>
                <a:gd name="connsiteX234" fmla="*/ 4585469 w 6681413"/>
                <a:gd name="connsiteY234" fmla="*/ 7686670 h 16605242"/>
                <a:gd name="connsiteX235" fmla="*/ 5327276 w 6681413"/>
                <a:gd name="connsiteY235" fmla="*/ 7686670 h 16605242"/>
                <a:gd name="connsiteX236" fmla="*/ 5608263 w 6681413"/>
                <a:gd name="connsiteY236" fmla="*/ 8248645 h 16605242"/>
                <a:gd name="connsiteX237" fmla="*/ 5327276 w 6681413"/>
                <a:gd name="connsiteY237" fmla="*/ 8810617 h 16605242"/>
                <a:gd name="connsiteX238" fmla="*/ 4585469 w 6681413"/>
                <a:gd name="connsiteY238" fmla="*/ 8810617 h 16605242"/>
                <a:gd name="connsiteX239" fmla="*/ 4304481 w 6681413"/>
                <a:gd name="connsiteY239" fmla="*/ 8248645 h 16605242"/>
                <a:gd name="connsiteX240" fmla="*/ 1353865 w 6681413"/>
                <a:gd name="connsiteY240" fmla="*/ 7112004 h 16605242"/>
                <a:gd name="connsiteX241" fmla="*/ 2095672 w 6681413"/>
                <a:gd name="connsiteY241" fmla="*/ 7112004 h 16605242"/>
                <a:gd name="connsiteX242" fmla="*/ 2376659 w 6681413"/>
                <a:gd name="connsiteY242" fmla="*/ 7673977 h 16605242"/>
                <a:gd name="connsiteX243" fmla="*/ 2095672 w 6681413"/>
                <a:gd name="connsiteY243" fmla="*/ 8235953 h 16605242"/>
                <a:gd name="connsiteX244" fmla="*/ 1353865 w 6681413"/>
                <a:gd name="connsiteY244" fmla="*/ 8235953 h 16605242"/>
                <a:gd name="connsiteX245" fmla="*/ 1072877 w 6681413"/>
                <a:gd name="connsiteY245" fmla="*/ 7673977 h 16605242"/>
                <a:gd name="connsiteX246" fmla="*/ 5658619 w 6681413"/>
                <a:gd name="connsiteY246" fmla="*/ 7092946 h 16605242"/>
                <a:gd name="connsiteX247" fmla="*/ 6400426 w 6681413"/>
                <a:gd name="connsiteY247" fmla="*/ 7092946 h 16605242"/>
                <a:gd name="connsiteX248" fmla="*/ 6681413 w 6681413"/>
                <a:gd name="connsiteY248" fmla="*/ 7654920 h 16605242"/>
                <a:gd name="connsiteX249" fmla="*/ 6400426 w 6681413"/>
                <a:gd name="connsiteY249" fmla="*/ 8216896 h 16605242"/>
                <a:gd name="connsiteX250" fmla="*/ 5658619 w 6681413"/>
                <a:gd name="connsiteY250" fmla="*/ 8216896 h 16605242"/>
                <a:gd name="connsiteX251" fmla="*/ 5377631 w 6681413"/>
                <a:gd name="connsiteY251" fmla="*/ 7654920 h 16605242"/>
                <a:gd name="connsiteX252" fmla="*/ 3512592 w 6681413"/>
                <a:gd name="connsiteY252" fmla="*/ 7067547 h 16605242"/>
                <a:gd name="connsiteX253" fmla="*/ 4254399 w 6681413"/>
                <a:gd name="connsiteY253" fmla="*/ 7067547 h 16605242"/>
                <a:gd name="connsiteX254" fmla="*/ 4535386 w 6681413"/>
                <a:gd name="connsiteY254" fmla="*/ 7629522 h 16605242"/>
                <a:gd name="connsiteX255" fmla="*/ 4254399 w 6681413"/>
                <a:gd name="connsiteY255" fmla="*/ 8191497 h 16605242"/>
                <a:gd name="connsiteX256" fmla="*/ 3512592 w 6681413"/>
                <a:gd name="connsiteY256" fmla="*/ 8191497 h 16605242"/>
                <a:gd name="connsiteX257" fmla="*/ 3231604 w 6681413"/>
                <a:gd name="connsiteY257" fmla="*/ 7629522 h 16605242"/>
                <a:gd name="connsiteX258" fmla="*/ 2427015 w 6681413"/>
                <a:gd name="connsiteY258" fmla="*/ 6518281 h 16605242"/>
                <a:gd name="connsiteX259" fmla="*/ 3168822 w 6681413"/>
                <a:gd name="connsiteY259" fmla="*/ 6518281 h 16605242"/>
                <a:gd name="connsiteX260" fmla="*/ 3449809 w 6681413"/>
                <a:gd name="connsiteY260" fmla="*/ 7080256 h 16605242"/>
                <a:gd name="connsiteX261" fmla="*/ 3168822 w 6681413"/>
                <a:gd name="connsiteY261" fmla="*/ 7642226 h 16605242"/>
                <a:gd name="connsiteX262" fmla="*/ 2427015 w 6681413"/>
                <a:gd name="connsiteY262" fmla="*/ 7642226 h 16605242"/>
                <a:gd name="connsiteX263" fmla="*/ 2146027 w 6681413"/>
                <a:gd name="connsiteY263" fmla="*/ 7080256 h 16605242"/>
                <a:gd name="connsiteX264" fmla="*/ 280988 w 6681413"/>
                <a:gd name="connsiteY264" fmla="*/ 6492877 h 16605242"/>
                <a:gd name="connsiteX265" fmla="*/ 1022795 w 6681413"/>
                <a:gd name="connsiteY265" fmla="*/ 6492877 h 16605242"/>
                <a:gd name="connsiteX266" fmla="*/ 1303782 w 6681413"/>
                <a:gd name="connsiteY266" fmla="*/ 7054857 h 16605242"/>
                <a:gd name="connsiteX267" fmla="*/ 1022795 w 6681413"/>
                <a:gd name="connsiteY267" fmla="*/ 7616828 h 16605242"/>
                <a:gd name="connsiteX268" fmla="*/ 280988 w 6681413"/>
                <a:gd name="connsiteY268" fmla="*/ 7616828 h 16605242"/>
                <a:gd name="connsiteX269" fmla="*/ 0 w 6681413"/>
                <a:gd name="connsiteY269" fmla="*/ 7054857 h 16605242"/>
                <a:gd name="connsiteX270" fmla="*/ 4579119 w 6681413"/>
                <a:gd name="connsiteY270" fmla="*/ 6492872 h 16605242"/>
                <a:gd name="connsiteX271" fmla="*/ 5320926 w 6681413"/>
                <a:gd name="connsiteY271" fmla="*/ 6492872 h 16605242"/>
                <a:gd name="connsiteX272" fmla="*/ 5601913 w 6681413"/>
                <a:gd name="connsiteY272" fmla="*/ 7054847 h 16605242"/>
                <a:gd name="connsiteX273" fmla="*/ 5320926 w 6681413"/>
                <a:gd name="connsiteY273" fmla="*/ 7616822 h 16605242"/>
                <a:gd name="connsiteX274" fmla="*/ 4579119 w 6681413"/>
                <a:gd name="connsiteY274" fmla="*/ 7616822 h 16605242"/>
                <a:gd name="connsiteX275" fmla="*/ 4298131 w 6681413"/>
                <a:gd name="connsiteY275" fmla="*/ 7054847 h 16605242"/>
                <a:gd name="connsiteX276" fmla="*/ 1353865 w 6681413"/>
                <a:gd name="connsiteY276" fmla="*/ 5918205 h 16605242"/>
                <a:gd name="connsiteX277" fmla="*/ 2095672 w 6681413"/>
                <a:gd name="connsiteY277" fmla="*/ 5918205 h 16605242"/>
                <a:gd name="connsiteX278" fmla="*/ 2376659 w 6681413"/>
                <a:gd name="connsiteY278" fmla="*/ 6480179 h 16605242"/>
                <a:gd name="connsiteX279" fmla="*/ 2095672 w 6681413"/>
                <a:gd name="connsiteY279" fmla="*/ 7042153 h 16605242"/>
                <a:gd name="connsiteX280" fmla="*/ 1353865 w 6681413"/>
                <a:gd name="connsiteY280" fmla="*/ 7042153 h 16605242"/>
                <a:gd name="connsiteX281" fmla="*/ 1072877 w 6681413"/>
                <a:gd name="connsiteY281" fmla="*/ 6480179 h 16605242"/>
                <a:gd name="connsiteX282" fmla="*/ 5652269 w 6681413"/>
                <a:gd name="connsiteY282" fmla="*/ 5899147 h 16605242"/>
                <a:gd name="connsiteX283" fmla="*/ 6394076 w 6681413"/>
                <a:gd name="connsiteY283" fmla="*/ 5899147 h 16605242"/>
                <a:gd name="connsiteX284" fmla="*/ 6675063 w 6681413"/>
                <a:gd name="connsiteY284" fmla="*/ 6461122 h 16605242"/>
                <a:gd name="connsiteX285" fmla="*/ 6394076 w 6681413"/>
                <a:gd name="connsiteY285" fmla="*/ 7023097 h 16605242"/>
                <a:gd name="connsiteX286" fmla="*/ 5652269 w 6681413"/>
                <a:gd name="connsiteY286" fmla="*/ 7023097 h 16605242"/>
                <a:gd name="connsiteX287" fmla="*/ 5371281 w 6681413"/>
                <a:gd name="connsiteY287" fmla="*/ 6461122 h 16605242"/>
                <a:gd name="connsiteX288" fmla="*/ 3506242 w 6681413"/>
                <a:gd name="connsiteY288" fmla="*/ 5873747 h 16605242"/>
                <a:gd name="connsiteX289" fmla="*/ 4248049 w 6681413"/>
                <a:gd name="connsiteY289" fmla="*/ 5873747 h 16605242"/>
                <a:gd name="connsiteX290" fmla="*/ 4529036 w 6681413"/>
                <a:gd name="connsiteY290" fmla="*/ 6435723 h 16605242"/>
                <a:gd name="connsiteX291" fmla="*/ 4248049 w 6681413"/>
                <a:gd name="connsiteY291" fmla="*/ 6997698 h 16605242"/>
                <a:gd name="connsiteX292" fmla="*/ 3506242 w 6681413"/>
                <a:gd name="connsiteY292" fmla="*/ 6997698 h 16605242"/>
                <a:gd name="connsiteX293" fmla="*/ 3225254 w 6681413"/>
                <a:gd name="connsiteY293" fmla="*/ 6435723 h 16605242"/>
                <a:gd name="connsiteX294" fmla="*/ 2427015 w 6681413"/>
                <a:gd name="connsiteY294" fmla="*/ 5324477 h 16605242"/>
                <a:gd name="connsiteX295" fmla="*/ 3168822 w 6681413"/>
                <a:gd name="connsiteY295" fmla="*/ 5324477 h 16605242"/>
                <a:gd name="connsiteX296" fmla="*/ 3449809 w 6681413"/>
                <a:gd name="connsiteY296" fmla="*/ 5886457 h 16605242"/>
                <a:gd name="connsiteX297" fmla="*/ 3168822 w 6681413"/>
                <a:gd name="connsiteY297" fmla="*/ 6448431 h 16605242"/>
                <a:gd name="connsiteX298" fmla="*/ 2427015 w 6681413"/>
                <a:gd name="connsiteY298" fmla="*/ 6448431 h 16605242"/>
                <a:gd name="connsiteX299" fmla="*/ 2146027 w 6681413"/>
                <a:gd name="connsiteY299" fmla="*/ 5886457 h 16605242"/>
                <a:gd name="connsiteX300" fmla="*/ 280988 w 6681413"/>
                <a:gd name="connsiteY300" fmla="*/ 5299079 h 16605242"/>
                <a:gd name="connsiteX301" fmla="*/ 1022795 w 6681413"/>
                <a:gd name="connsiteY301" fmla="*/ 5299079 h 16605242"/>
                <a:gd name="connsiteX302" fmla="*/ 1303782 w 6681413"/>
                <a:gd name="connsiteY302" fmla="*/ 5861052 h 16605242"/>
                <a:gd name="connsiteX303" fmla="*/ 1022795 w 6681413"/>
                <a:gd name="connsiteY303" fmla="*/ 6423032 h 16605242"/>
                <a:gd name="connsiteX304" fmla="*/ 280988 w 6681413"/>
                <a:gd name="connsiteY304" fmla="*/ 6423032 h 16605242"/>
                <a:gd name="connsiteX305" fmla="*/ 0 w 6681413"/>
                <a:gd name="connsiteY305" fmla="*/ 5861052 h 16605242"/>
                <a:gd name="connsiteX306" fmla="*/ 4579119 w 6681413"/>
                <a:gd name="connsiteY306" fmla="*/ 5299073 h 16605242"/>
                <a:gd name="connsiteX307" fmla="*/ 5320926 w 6681413"/>
                <a:gd name="connsiteY307" fmla="*/ 5299073 h 16605242"/>
                <a:gd name="connsiteX308" fmla="*/ 5601913 w 6681413"/>
                <a:gd name="connsiteY308" fmla="*/ 5861048 h 16605242"/>
                <a:gd name="connsiteX309" fmla="*/ 5320926 w 6681413"/>
                <a:gd name="connsiteY309" fmla="*/ 6423023 h 16605242"/>
                <a:gd name="connsiteX310" fmla="*/ 4579119 w 6681413"/>
                <a:gd name="connsiteY310" fmla="*/ 6423023 h 16605242"/>
                <a:gd name="connsiteX311" fmla="*/ 4298131 w 6681413"/>
                <a:gd name="connsiteY311" fmla="*/ 5861048 h 16605242"/>
                <a:gd name="connsiteX312" fmla="*/ 1353865 w 6681413"/>
                <a:gd name="connsiteY312" fmla="*/ 4724407 h 16605242"/>
                <a:gd name="connsiteX313" fmla="*/ 2095672 w 6681413"/>
                <a:gd name="connsiteY313" fmla="*/ 4724407 h 16605242"/>
                <a:gd name="connsiteX314" fmla="*/ 2376659 w 6681413"/>
                <a:gd name="connsiteY314" fmla="*/ 5286379 h 16605242"/>
                <a:gd name="connsiteX315" fmla="*/ 2095672 w 6681413"/>
                <a:gd name="connsiteY315" fmla="*/ 5848353 h 16605242"/>
                <a:gd name="connsiteX316" fmla="*/ 1353865 w 6681413"/>
                <a:gd name="connsiteY316" fmla="*/ 5848353 h 16605242"/>
                <a:gd name="connsiteX317" fmla="*/ 1072877 w 6681413"/>
                <a:gd name="connsiteY317" fmla="*/ 5286379 h 16605242"/>
                <a:gd name="connsiteX318" fmla="*/ 5652269 w 6681413"/>
                <a:gd name="connsiteY318" fmla="*/ 4705347 h 16605242"/>
                <a:gd name="connsiteX319" fmla="*/ 6394076 w 6681413"/>
                <a:gd name="connsiteY319" fmla="*/ 4705347 h 16605242"/>
                <a:gd name="connsiteX320" fmla="*/ 6675063 w 6681413"/>
                <a:gd name="connsiteY320" fmla="*/ 5267323 h 16605242"/>
                <a:gd name="connsiteX321" fmla="*/ 6394076 w 6681413"/>
                <a:gd name="connsiteY321" fmla="*/ 5829298 h 16605242"/>
                <a:gd name="connsiteX322" fmla="*/ 5652269 w 6681413"/>
                <a:gd name="connsiteY322" fmla="*/ 5829298 h 16605242"/>
                <a:gd name="connsiteX323" fmla="*/ 5371281 w 6681413"/>
                <a:gd name="connsiteY323" fmla="*/ 5267323 h 16605242"/>
                <a:gd name="connsiteX324" fmla="*/ 3506242 w 6681413"/>
                <a:gd name="connsiteY324" fmla="*/ 4679948 h 16605242"/>
                <a:gd name="connsiteX325" fmla="*/ 4248049 w 6681413"/>
                <a:gd name="connsiteY325" fmla="*/ 4679948 h 16605242"/>
                <a:gd name="connsiteX326" fmla="*/ 4529036 w 6681413"/>
                <a:gd name="connsiteY326" fmla="*/ 5241923 h 16605242"/>
                <a:gd name="connsiteX327" fmla="*/ 4248049 w 6681413"/>
                <a:gd name="connsiteY327" fmla="*/ 5803898 h 16605242"/>
                <a:gd name="connsiteX328" fmla="*/ 3506242 w 6681413"/>
                <a:gd name="connsiteY328" fmla="*/ 5803898 h 16605242"/>
                <a:gd name="connsiteX329" fmla="*/ 3225254 w 6681413"/>
                <a:gd name="connsiteY329" fmla="*/ 5241923 h 16605242"/>
                <a:gd name="connsiteX330" fmla="*/ 2427015 w 6681413"/>
                <a:gd name="connsiteY330" fmla="*/ 4130682 h 16605242"/>
                <a:gd name="connsiteX331" fmla="*/ 3168822 w 6681413"/>
                <a:gd name="connsiteY331" fmla="*/ 4130682 h 16605242"/>
                <a:gd name="connsiteX332" fmla="*/ 3449809 w 6681413"/>
                <a:gd name="connsiteY332" fmla="*/ 4692656 h 16605242"/>
                <a:gd name="connsiteX333" fmla="*/ 3168822 w 6681413"/>
                <a:gd name="connsiteY333" fmla="*/ 5254631 h 16605242"/>
                <a:gd name="connsiteX334" fmla="*/ 2427015 w 6681413"/>
                <a:gd name="connsiteY334" fmla="*/ 5254631 h 16605242"/>
                <a:gd name="connsiteX335" fmla="*/ 2146027 w 6681413"/>
                <a:gd name="connsiteY335" fmla="*/ 4692656 h 16605242"/>
                <a:gd name="connsiteX336" fmla="*/ 280988 w 6681413"/>
                <a:gd name="connsiteY336" fmla="*/ 4105282 h 16605242"/>
                <a:gd name="connsiteX337" fmla="*/ 1022795 w 6681413"/>
                <a:gd name="connsiteY337" fmla="*/ 4105282 h 16605242"/>
                <a:gd name="connsiteX338" fmla="*/ 1303782 w 6681413"/>
                <a:gd name="connsiteY338" fmla="*/ 4667257 h 16605242"/>
                <a:gd name="connsiteX339" fmla="*/ 1022795 w 6681413"/>
                <a:gd name="connsiteY339" fmla="*/ 5229228 h 16605242"/>
                <a:gd name="connsiteX340" fmla="*/ 280988 w 6681413"/>
                <a:gd name="connsiteY340" fmla="*/ 5229228 h 16605242"/>
                <a:gd name="connsiteX341" fmla="*/ 0 w 6681413"/>
                <a:gd name="connsiteY341" fmla="*/ 4667257 h 16605242"/>
                <a:gd name="connsiteX342" fmla="*/ 4579119 w 6681413"/>
                <a:gd name="connsiteY342" fmla="*/ 4105274 h 16605242"/>
                <a:gd name="connsiteX343" fmla="*/ 5320926 w 6681413"/>
                <a:gd name="connsiteY343" fmla="*/ 4105274 h 16605242"/>
                <a:gd name="connsiteX344" fmla="*/ 5601913 w 6681413"/>
                <a:gd name="connsiteY344" fmla="*/ 4667248 h 16605242"/>
                <a:gd name="connsiteX345" fmla="*/ 5320926 w 6681413"/>
                <a:gd name="connsiteY345" fmla="*/ 5229224 h 16605242"/>
                <a:gd name="connsiteX346" fmla="*/ 4579119 w 6681413"/>
                <a:gd name="connsiteY346" fmla="*/ 5229224 h 16605242"/>
                <a:gd name="connsiteX347" fmla="*/ 4298131 w 6681413"/>
                <a:gd name="connsiteY347" fmla="*/ 4667248 h 16605242"/>
                <a:gd name="connsiteX348" fmla="*/ 1353865 w 6681413"/>
                <a:gd name="connsiteY348" fmla="*/ 3562358 h 16605242"/>
                <a:gd name="connsiteX349" fmla="*/ 2095672 w 6681413"/>
                <a:gd name="connsiteY349" fmla="*/ 3562358 h 16605242"/>
                <a:gd name="connsiteX350" fmla="*/ 2376659 w 6681413"/>
                <a:gd name="connsiteY350" fmla="*/ 4124333 h 16605242"/>
                <a:gd name="connsiteX351" fmla="*/ 2095672 w 6681413"/>
                <a:gd name="connsiteY351" fmla="*/ 4686307 h 16605242"/>
                <a:gd name="connsiteX352" fmla="*/ 1353865 w 6681413"/>
                <a:gd name="connsiteY352" fmla="*/ 4686307 h 16605242"/>
                <a:gd name="connsiteX353" fmla="*/ 1072877 w 6681413"/>
                <a:gd name="connsiteY353" fmla="*/ 4124333 h 16605242"/>
                <a:gd name="connsiteX354" fmla="*/ 5652269 w 6681413"/>
                <a:gd name="connsiteY354" fmla="*/ 3511549 h 16605242"/>
                <a:gd name="connsiteX355" fmla="*/ 6394076 w 6681413"/>
                <a:gd name="connsiteY355" fmla="*/ 3511549 h 16605242"/>
                <a:gd name="connsiteX356" fmla="*/ 6675063 w 6681413"/>
                <a:gd name="connsiteY356" fmla="*/ 4073523 h 16605242"/>
                <a:gd name="connsiteX357" fmla="*/ 6394076 w 6681413"/>
                <a:gd name="connsiteY357" fmla="*/ 4635498 h 16605242"/>
                <a:gd name="connsiteX358" fmla="*/ 5652269 w 6681413"/>
                <a:gd name="connsiteY358" fmla="*/ 4635498 h 16605242"/>
                <a:gd name="connsiteX359" fmla="*/ 5371281 w 6681413"/>
                <a:gd name="connsiteY359" fmla="*/ 4073523 h 16605242"/>
                <a:gd name="connsiteX360" fmla="*/ 3506242 w 6681413"/>
                <a:gd name="connsiteY360" fmla="*/ 3486149 h 16605242"/>
                <a:gd name="connsiteX361" fmla="*/ 4248049 w 6681413"/>
                <a:gd name="connsiteY361" fmla="*/ 3486149 h 16605242"/>
                <a:gd name="connsiteX362" fmla="*/ 4529036 w 6681413"/>
                <a:gd name="connsiteY362" fmla="*/ 4048124 h 16605242"/>
                <a:gd name="connsiteX363" fmla="*/ 4248049 w 6681413"/>
                <a:gd name="connsiteY363" fmla="*/ 4610099 h 16605242"/>
                <a:gd name="connsiteX364" fmla="*/ 3506242 w 6681413"/>
                <a:gd name="connsiteY364" fmla="*/ 4610099 h 16605242"/>
                <a:gd name="connsiteX365" fmla="*/ 3225254 w 6681413"/>
                <a:gd name="connsiteY365" fmla="*/ 4048124 h 16605242"/>
                <a:gd name="connsiteX366" fmla="*/ 2427015 w 6681413"/>
                <a:gd name="connsiteY366" fmla="*/ 2968633 h 16605242"/>
                <a:gd name="connsiteX367" fmla="*/ 3168822 w 6681413"/>
                <a:gd name="connsiteY367" fmla="*/ 2968633 h 16605242"/>
                <a:gd name="connsiteX368" fmla="*/ 3449809 w 6681413"/>
                <a:gd name="connsiteY368" fmla="*/ 3530608 h 16605242"/>
                <a:gd name="connsiteX369" fmla="*/ 3168822 w 6681413"/>
                <a:gd name="connsiteY369" fmla="*/ 4092582 h 16605242"/>
                <a:gd name="connsiteX370" fmla="*/ 2427015 w 6681413"/>
                <a:gd name="connsiteY370" fmla="*/ 4092582 h 16605242"/>
                <a:gd name="connsiteX371" fmla="*/ 2146027 w 6681413"/>
                <a:gd name="connsiteY371" fmla="*/ 3530608 h 16605242"/>
                <a:gd name="connsiteX372" fmla="*/ 280988 w 6681413"/>
                <a:gd name="connsiteY372" fmla="*/ 2943233 h 16605242"/>
                <a:gd name="connsiteX373" fmla="*/ 1022795 w 6681413"/>
                <a:gd name="connsiteY373" fmla="*/ 2943233 h 16605242"/>
                <a:gd name="connsiteX374" fmla="*/ 1303782 w 6681413"/>
                <a:gd name="connsiteY374" fmla="*/ 3505208 h 16605242"/>
                <a:gd name="connsiteX375" fmla="*/ 1022795 w 6681413"/>
                <a:gd name="connsiteY375" fmla="*/ 4067183 h 16605242"/>
                <a:gd name="connsiteX376" fmla="*/ 280988 w 6681413"/>
                <a:gd name="connsiteY376" fmla="*/ 4067183 h 16605242"/>
                <a:gd name="connsiteX377" fmla="*/ 0 w 6681413"/>
                <a:gd name="connsiteY377" fmla="*/ 3505208 h 16605242"/>
                <a:gd name="connsiteX378" fmla="*/ 4579119 w 6681413"/>
                <a:gd name="connsiteY378" fmla="*/ 2943225 h 16605242"/>
                <a:gd name="connsiteX379" fmla="*/ 5320926 w 6681413"/>
                <a:gd name="connsiteY379" fmla="*/ 2943225 h 16605242"/>
                <a:gd name="connsiteX380" fmla="*/ 5601913 w 6681413"/>
                <a:gd name="connsiteY380" fmla="*/ 3505200 h 16605242"/>
                <a:gd name="connsiteX381" fmla="*/ 5320926 w 6681413"/>
                <a:gd name="connsiteY381" fmla="*/ 4067174 h 16605242"/>
                <a:gd name="connsiteX382" fmla="*/ 4579119 w 6681413"/>
                <a:gd name="connsiteY382" fmla="*/ 4067174 h 16605242"/>
                <a:gd name="connsiteX383" fmla="*/ 4298131 w 6681413"/>
                <a:gd name="connsiteY383" fmla="*/ 3505200 h 16605242"/>
                <a:gd name="connsiteX384" fmla="*/ 1353865 w 6681413"/>
                <a:gd name="connsiteY384" fmla="*/ 2400309 h 16605242"/>
                <a:gd name="connsiteX385" fmla="*/ 2095672 w 6681413"/>
                <a:gd name="connsiteY385" fmla="*/ 2400309 h 16605242"/>
                <a:gd name="connsiteX386" fmla="*/ 2376659 w 6681413"/>
                <a:gd name="connsiteY386" fmla="*/ 2962284 h 16605242"/>
                <a:gd name="connsiteX387" fmla="*/ 2095672 w 6681413"/>
                <a:gd name="connsiteY387" fmla="*/ 3524259 h 16605242"/>
                <a:gd name="connsiteX388" fmla="*/ 1353865 w 6681413"/>
                <a:gd name="connsiteY388" fmla="*/ 3524259 h 16605242"/>
                <a:gd name="connsiteX389" fmla="*/ 1072877 w 6681413"/>
                <a:gd name="connsiteY389" fmla="*/ 2962284 h 16605242"/>
                <a:gd name="connsiteX390" fmla="*/ 5652269 w 6681413"/>
                <a:gd name="connsiteY390" fmla="*/ 2349500 h 16605242"/>
                <a:gd name="connsiteX391" fmla="*/ 6394076 w 6681413"/>
                <a:gd name="connsiteY391" fmla="*/ 2349500 h 16605242"/>
                <a:gd name="connsiteX392" fmla="*/ 6675063 w 6681413"/>
                <a:gd name="connsiteY392" fmla="*/ 2911475 h 16605242"/>
                <a:gd name="connsiteX393" fmla="*/ 6394076 w 6681413"/>
                <a:gd name="connsiteY393" fmla="*/ 3473449 h 16605242"/>
                <a:gd name="connsiteX394" fmla="*/ 5652269 w 6681413"/>
                <a:gd name="connsiteY394" fmla="*/ 3473449 h 16605242"/>
                <a:gd name="connsiteX395" fmla="*/ 5371281 w 6681413"/>
                <a:gd name="connsiteY395" fmla="*/ 2911475 h 16605242"/>
                <a:gd name="connsiteX396" fmla="*/ 3506242 w 6681413"/>
                <a:gd name="connsiteY396" fmla="*/ 2324100 h 16605242"/>
                <a:gd name="connsiteX397" fmla="*/ 4248049 w 6681413"/>
                <a:gd name="connsiteY397" fmla="*/ 2324100 h 16605242"/>
                <a:gd name="connsiteX398" fmla="*/ 4529036 w 6681413"/>
                <a:gd name="connsiteY398" fmla="*/ 2886075 h 16605242"/>
                <a:gd name="connsiteX399" fmla="*/ 4248049 w 6681413"/>
                <a:gd name="connsiteY399" fmla="*/ 3448050 h 16605242"/>
                <a:gd name="connsiteX400" fmla="*/ 3506242 w 6681413"/>
                <a:gd name="connsiteY400" fmla="*/ 3448050 h 16605242"/>
                <a:gd name="connsiteX401" fmla="*/ 3225254 w 6681413"/>
                <a:gd name="connsiteY401" fmla="*/ 2886075 h 16605242"/>
                <a:gd name="connsiteX402" fmla="*/ 2427015 w 6681413"/>
                <a:gd name="connsiteY402" fmla="*/ 1806584 h 16605242"/>
                <a:gd name="connsiteX403" fmla="*/ 3168822 w 6681413"/>
                <a:gd name="connsiteY403" fmla="*/ 1806584 h 16605242"/>
                <a:gd name="connsiteX404" fmla="*/ 3449809 w 6681413"/>
                <a:gd name="connsiteY404" fmla="*/ 2368559 h 16605242"/>
                <a:gd name="connsiteX405" fmla="*/ 3168822 w 6681413"/>
                <a:gd name="connsiteY405" fmla="*/ 2930534 h 16605242"/>
                <a:gd name="connsiteX406" fmla="*/ 2427015 w 6681413"/>
                <a:gd name="connsiteY406" fmla="*/ 2930534 h 16605242"/>
                <a:gd name="connsiteX407" fmla="*/ 2146027 w 6681413"/>
                <a:gd name="connsiteY407" fmla="*/ 2368559 h 16605242"/>
                <a:gd name="connsiteX408" fmla="*/ 280988 w 6681413"/>
                <a:gd name="connsiteY408" fmla="*/ 1781185 h 16605242"/>
                <a:gd name="connsiteX409" fmla="*/ 1022795 w 6681413"/>
                <a:gd name="connsiteY409" fmla="*/ 1781185 h 16605242"/>
                <a:gd name="connsiteX410" fmla="*/ 1303782 w 6681413"/>
                <a:gd name="connsiteY410" fmla="*/ 2343160 h 16605242"/>
                <a:gd name="connsiteX411" fmla="*/ 1022795 w 6681413"/>
                <a:gd name="connsiteY411" fmla="*/ 2905135 h 16605242"/>
                <a:gd name="connsiteX412" fmla="*/ 280988 w 6681413"/>
                <a:gd name="connsiteY412" fmla="*/ 2905135 h 16605242"/>
                <a:gd name="connsiteX413" fmla="*/ 0 w 6681413"/>
                <a:gd name="connsiteY413" fmla="*/ 2343160 h 16605242"/>
                <a:gd name="connsiteX414" fmla="*/ 4579119 w 6681413"/>
                <a:gd name="connsiteY414" fmla="*/ 1781176 h 16605242"/>
                <a:gd name="connsiteX415" fmla="*/ 5320926 w 6681413"/>
                <a:gd name="connsiteY415" fmla="*/ 1781176 h 16605242"/>
                <a:gd name="connsiteX416" fmla="*/ 5601913 w 6681413"/>
                <a:gd name="connsiteY416" fmla="*/ 2343151 h 16605242"/>
                <a:gd name="connsiteX417" fmla="*/ 5320926 w 6681413"/>
                <a:gd name="connsiteY417" fmla="*/ 2905126 h 16605242"/>
                <a:gd name="connsiteX418" fmla="*/ 4579119 w 6681413"/>
                <a:gd name="connsiteY418" fmla="*/ 2905126 h 16605242"/>
                <a:gd name="connsiteX419" fmla="*/ 4298131 w 6681413"/>
                <a:gd name="connsiteY419" fmla="*/ 2343151 h 16605242"/>
                <a:gd name="connsiteX420" fmla="*/ 1360215 w 6681413"/>
                <a:gd name="connsiteY420" fmla="*/ 1187460 h 16605242"/>
                <a:gd name="connsiteX421" fmla="*/ 2102022 w 6681413"/>
                <a:gd name="connsiteY421" fmla="*/ 1187460 h 16605242"/>
                <a:gd name="connsiteX422" fmla="*/ 2383009 w 6681413"/>
                <a:gd name="connsiteY422" fmla="*/ 1749435 h 16605242"/>
                <a:gd name="connsiteX423" fmla="*/ 2102022 w 6681413"/>
                <a:gd name="connsiteY423" fmla="*/ 2311410 h 16605242"/>
                <a:gd name="connsiteX424" fmla="*/ 1360215 w 6681413"/>
                <a:gd name="connsiteY424" fmla="*/ 2311410 h 16605242"/>
                <a:gd name="connsiteX425" fmla="*/ 1079227 w 6681413"/>
                <a:gd name="connsiteY425" fmla="*/ 1749435 h 16605242"/>
                <a:gd name="connsiteX426" fmla="*/ 5652269 w 6681413"/>
                <a:gd name="connsiteY426" fmla="*/ 1187451 h 16605242"/>
                <a:gd name="connsiteX427" fmla="*/ 6394076 w 6681413"/>
                <a:gd name="connsiteY427" fmla="*/ 1187451 h 16605242"/>
                <a:gd name="connsiteX428" fmla="*/ 6675063 w 6681413"/>
                <a:gd name="connsiteY428" fmla="*/ 1749426 h 16605242"/>
                <a:gd name="connsiteX429" fmla="*/ 6394076 w 6681413"/>
                <a:gd name="connsiteY429" fmla="*/ 2311401 h 16605242"/>
                <a:gd name="connsiteX430" fmla="*/ 5652269 w 6681413"/>
                <a:gd name="connsiteY430" fmla="*/ 2311401 h 16605242"/>
                <a:gd name="connsiteX431" fmla="*/ 5371281 w 6681413"/>
                <a:gd name="connsiteY431" fmla="*/ 1749426 h 16605242"/>
                <a:gd name="connsiteX432" fmla="*/ 3506242 w 6681413"/>
                <a:gd name="connsiteY432" fmla="*/ 1162052 h 16605242"/>
                <a:gd name="connsiteX433" fmla="*/ 4248049 w 6681413"/>
                <a:gd name="connsiteY433" fmla="*/ 1162052 h 16605242"/>
                <a:gd name="connsiteX434" fmla="*/ 4529036 w 6681413"/>
                <a:gd name="connsiteY434" fmla="*/ 1724027 h 16605242"/>
                <a:gd name="connsiteX435" fmla="*/ 4248049 w 6681413"/>
                <a:gd name="connsiteY435" fmla="*/ 2286002 h 16605242"/>
                <a:gd name="connsiteX436" fmla="*/ 3506242 w 6681413"/>
                <a:gd name="connsiteY436" fmla="*/ 2286002 h 16605242"/>
                <a:gd name="connsiteX437" fmla="*/ 3225254 w 6681413"/>
                <a:gd name="connsiteY437" fmla="*/ 1724027 h 16605242"/>
                <a:gd name="connsiteX438" fmla="*/ 2433365 w 6681413"/>
                <a:gd name="connsiteY438" fmla="*/ 619128 h 16605242"/>
                <a:gd name="connsiteX439" fmla="*/ 3175172 w 6681413"/>
                <a:gd name="connsiteY439" fmla="*/ 619128 h 16605242"/>
                <a:gd name="connsiteX440" fmla="*/ 3456159 w 6681413"/>
                <a:gd name="connsiteY440" fmla="*/ 1181110 h 16605242"/>
                <a:gd name="connsiteX441" fmla="*/ 3175172 w 6681413"/>
                <a:gd name="connsiteY441" fmla="*/ 1743085 h 16605242"/>
                <a:gd name="connsiteX442" fmla="*/ 2433365 w 6681413"/>
                <a:gd name="connsiteY442" fmla="*/ 1743085 h 16605242"/>
                <a:gd name="connsiteX443" fmla="*/ 2152377 w 6681413"/>
                <a:gd name="connsiteY443" fmla="*/ 1181110 h 16605242"/>
                <a:gd name="connsiteX444" fmla="*/ 4585469 w 6681413"/>
                <a:gd name="connsiteY444" fmla="*/ 568326 h 16605242"/>
                <a:gd name="connsiteX445" fmla="*/ 5327276 w 6681413"/>
                <a:gd name="connsiteY445" fmla="*/ 568326 h 16605242"/>
                <a:gd name="connsiteX446" fmla="*/ 5608263 w 6681413"/>
                <a:gd name="connsiteY446" fmla="*/ 1130302 h 16605242"/>
                <a:gd name="connsiteX447" fmla="*/ 5327276 w 6681413"/>
                <a:gd name="connsiteY447" fmla="*/ 1692277 h 16605242"/>
                <a:gd name="connsiteX448" fmla="*/ 4585469 w 6681413"/>
                <a:gd name="connsiteY448" fmla="*/ 1692277 h 16605242"/>
                <a:gd name="connsiteX449" fmla="*/ 4304481 w 6681413"/>
                <a:gd name="connsiteY449" fmla="*/ 1130302 h 16605242"/>
                <a:gd name="connsiteX450" fmla="*/ 5658619 w 6681413"/>
                <a:gd name="connsiteY450" fmla="*/ 0 h 16605242"/>
                <a:gd name="connsiteX451" fmla="*/ 6400426 w 6681413"/>
                <a:gd name="connsiteY451" fmla="*/ 0 h 16605242"/>
                <a:gd name="connsiteX452" fmla="*/ 6681413 w 6681413"/>
                <a:gd name="connsiteY452" fmla="*/ 561975 h 16605242"/>
                <a:gd name="connsiteX453" fmla="*/ 6400426 w 6681413"/>
                <a:gd name="connsiteY453" fmla="*/ 1123951 h 16605242"/>
                <a:gd name="connsiteX454" fmla="*/ 5658619 w 6681413"/>
                <a:gd name="connsiteY454" fmla="*/ 1123951 h 16605242"/>
                <a:gd name="connsiteX455" fmla="*/ 5377631 w 6681413"/>
                <a:gd name="connsiteY455" fmla="*/ 561975 h 16605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</a:cxnLst>
              <a:rect l="l" t="t" r="r" b="b"/>
              <a:pathLst>
                <a:path w="6681413" h="16605242">
                  <a:moveTo>
                    <a:pt x="1353865" y="15481292"/>
                  </a:moveTo>
                  <a:lnTo>
                    <a:pt x="2095672" y="15481292"/>
                  </a:lnTo>
                  <a:lnTo>
                    <a:pt x="2376659" y="16043267"/>
                  </a:lnTo>
                  <a:lnTo>
                    <a:pt x="2095672" y="16605242"/>
                  </a:lnTo>
                  <a:lnTo>
                    <a:pt x="1353865" y="16605242"/>
                  </a:lnTo>
                  <a:lnTo>
                    <a:pt x="1072877" y="16043267"/>
                  </a:lnTo>
                  <a:close/>
                  <a:moveTo>
                    <a:pt x="2427015" y="14887567"/>
                  </a:moveTo>
                  <a:lnTo>
                    <a:pt x="3168822" y="14887567"/>
                  </a:lnTo>
                  <a:lnTo>
                    <a:pt x="3449809" y="15449542"/>
                  </a:lnTo>
                  <a:lnTo>
                    <a:pt x="3168822" y="16011517"/>
                  </a:lnTo>
                  <a:lnTo>
                    <a:pt x="2427015" y="16011517"/>
                  </a:lnTo>
                  <a:lnTo>
                    <a:pt x="2146027" y="15449542"/>
                  </a:lnTo>
                  <a:close/>
                  <a:moveTo>
                    <a:pt x="4579119" y="14862167"/>
                  </a:moveTo>
                  <a:lnTo>
                    <a:pt x="5320926" y="14862167"/>
                  </a:lnTo>
                  <a:lnTo>
                    <a:pt x="5601913" y="15424142"/>
                  </a:lnTo>
                  <a:lnTo>
                    <a:pt x="5320926" y="15986117"/>
                  </a:lnTo>
                  <a:lnTo>
                    <a:pt x="4579119" y="15986117"/>
                  </a:lnTo>
                  <a:lnTo>
                    <a:pt x="4298131" y="15424142"/>
                  </a:lnTo>
                  <a:close/>
                  <a:moveTo>
                    <a:pt x="280988" y="14862167"/>
                  </a:moveTo>
                  <a:lnTo>
                    <a:pt x="1022795" y="14862167"/>
                  </a:lnTo>
                  <a:lnTo>
                    <a:pt x="1303782" y="15424142"/>
                  </a:lnTo>
                  <a:lnTo>
                    <a:pt x="1022795" y="15986117"/>
                  </a:lnTo>
                  <a:lnTo>
                    <a:pt x="280988" y="15986117"/>
                  </a:lnTo>
                  <a:lnTo>
                    <a:pt x="0" y="15424142"/>
                  </a:lnTo>
                  <a:close/>
                  <a:moveTo>
                    <a:pt x="1353865" y="14293842"/>
                  </a:moveTo>
                  <a:lnTo>
                    <a:pt x="2095672" y="14293842"/>
                  </a:lnTo>
                  <a:lnTo>
                    <a:pt x="2376659" y="14855817"/>
                  </a:lnTo>
                  <a:lnTo>
                    <a:pt x="2095672" y="15417792"/>
                  </a:lnTo>
                  <a:lnTo>
                    <a:pt x="1353865" y="15417792"/>
                  </a:lnTo>
                  <a:lnTo>
                    <a:pt x="1072877" y="14855817"/>
                  </a:lnTo>
                  <a:close/>
                  <a:moveTo>
                    <a:pt x="5652269" y="14268442"/>
                  </a:moveTo>
                  <a:lnTo>
                    <a:pt x="6394076" y="14268442"/>
                  </a:lnTo>
                  <a:lnTo>
                    <a:pt x="6675063" y="14830417"/>
                  </a:lnTo>
                  <a:lnTo>
                    <a:pt x="6394076" y="15392392"/>
                  </a:lnTo>
                  <a:lnTo>
                    <a:pt x="5652269" y="15392392"/>
                  </a:lnTo>
                  <a:lnTo>
                    <a:pt x="5371281" y="14830417"/>
                  </a:lnTo>
                  <a:close/>
                  <a:moveTo>
                    <a:pt x="3506242" y="14243042"/>
                  </a:moveTo>
                  <a:lnTo>
                    <a:pt x="4248049" y="14243042"/>
                  </a:lnTo>
                  <a:lnTo>
                    <a:pt x="4529036" y="14805017"/>
                  </a:lnTo>
                  <a:lnTo>
                    <a:pt x="4248049" y="15366992"/>
                  </a:lnTo>
                  <a:lnTo>
                    <a:pt x="3506242" y="15366992"/>
                  </a:lnTo>
                  <a:lnTo>
                    <a:pt x="3225254" y="14805017"/>
                  </a:lnTo>
                  <a:close/>
                  <a:moveTo>
                    <a:pt x="2427015" y="13700117"/>
                  </a:moveTo>
                  <a:lnTo>
                    <a:pt x="3168822" y="13700117"/>
                  </a:lnTo>
                  <a:lnTo>
                    <a:pt x="3449809" y="14262092"/>
                  </a:lnTo>
                  <a:lnTo>
                    <a:pt x="3168822" y="14824067"/>
                  </a:lnTo>
                  <a:lnTo>
                    <a:pt x="2427015" y="14824067"/>
                  </a:lnTo>
                  <a:lnTo>
                    <a:pt x="2146027" y="14262092"/>
                  </a:lnTo>
                  <a:close/>
                  <a:moveTo>
                    <a:pt x="4579119" y="13674717"/>
                  </a:moveTo>
                  <a:lnTo>
                    <a:pt x="5320926" y="13674717"/>
                  </a:lnTo>
                  <a:lnTo>
                    <a:pt x="5601913" y="14236692"/>
                  </a:lnTo>
                  <a:lnTo>
                    <a:pt x="5320926" y="14798667"/>
                  </a:lnTo>
                  <a:lnTo>
                    <a:pt x="4579119" y="14798667"/>
                  </a:lnTo>
                  <a:lnTo>
                    <a:pt x="4298131" y="14236692"/>
                  </a:lnTo>
                  <a:close/>
                  <a:moveTo>
                    <a:pt x="280988" y="13674717"/>
                  </a:moveTo>
                  <a:lnTo>
                    <a:pt x="1022795" y="13674717"/>
                  </a:lnTo>
                  <a:lnTo>
                    <a:pt x="1303782" y="14236692"/>
                  </a:lnTo>
                  <a:lnTo>
                    <a:pt x="1022795" y="14798667"/>
                  </a:lnTo>
                  <a:lnTo>
                    <a:pt x="280988" y="14798667"/>
                  </a:lnTo>
                  <a:lnTo>
                    <a:pt x="0" y="14236692"/>
                  </a:lnTo>
                  <a:close/>
                  <a:moveTo>
                    <a:pt x="1353865" y="13106392"/>
                  </a:moveTo>
                  <a:lnTo>
                    <a:pt x="2095672" y="13106392"/>
                  </a:lnTo>
                  <a:lnTo>
                    <a:pt x="2376659" y="13668367"/>
                  </a:lnTo>
                  <a:lnTo>
                    <a:pt x="2095672" y="14230342"/>
                  </a:lnTo>
                  <a:lnTo>
                    <a:pt x="1353865" y="14230342"/>
                  </a:lnTo>
                  <a:lnTo>
                    <a:pt x="1072877" y="13668367"/>
                  </a:lnTo>
                  <a:close/>
                  <a:moveTo>
                    <a:pt x="5652269" y="13080992"/>
                  </a:moveTo>
                  <a:lnTo>
                    <a:pt x="6394076" y="13080992"/>
                  </a:lnTo>
                  <a:lnTo>
                    <a:pt x="6675063" y="13642967"/>
                  </a:lnTo>
                  <a:lnTo>
                    <a:pt x="6394076" y="14204942"/>
                  </a:lnTo>
                  <a:lnTo>
                    <a:pt x="5652269" y="14204942"/>
                  </a:lnTo>
                  <a:lnTo>
                    <a:pt x="5371281" y="13642967"/>
                  </a:lnTo>
                  <a:close/>
                  <a:moveTo>
                    <a:pt x="3506242" y="13055592"/>
                  </a:moveTo>
                  <a:lnTo>
                    <a:pt x="4248049" y="13055592"/>
                  </a:lnTo>
                  <a:lnTo>
                    <a:pt x="4529036" y="13617567"/>
                  </a:lnTo>
                  <a:lnTo>
                    <a:pt x="4248049" y="14179542"/>
                  </a:lnTo>
                  <a:lnTo>
                    <a:pt x="3506242" y="14179542"/>
                  </a:lnTo>
                  <a:lnTo>
                    <a:pt x="3225254" y="13617567"/>
                  </a:lnTo>
                  <a:close/>
                  <a:moveTo>
                    <a:pt x="2427015" y="12512667"/>
                  </a:moveTo>
                  <a:lnTo>
                    <a:pt x="3168822" y="12512667"/>
                  </a:lnTo>
                  <a:lnTo>
                    <a:pt x="3449809" y="13074642"/>
                  </a:lnTo>
                  <a:lnTo>
                    <a:pt x="3168822" y="13636617"/>
                  </a:lnTo>
                  <a:lnTo>
                    <a:pt x="2427015" y="13636617"/>
                  </a:lnTo>
                  <a:lnTo>
                    <a:pt x="2146027" y="13074642"/>
                  </a:lnTo>
                  <a:close/>
                  <a:moveTo>
                    <a:pt x="4579119" y="12487267"/>
                  </a:moveTo>
                  <a:lnTo>
                    <a:pt x="5320926" y="12487267"/>
                  </a:lnTo>
                  <a:lnTo>
                    <a:pt x="5601913" y="13049242"/>
                  </a:lnTo>
                  <a:lnTo>
                    <a:pt x="5320926" y="13611217"/>
                  </a:lnTo>
                  <a:lnTo>
                    <a:pt x="4579119" y="13611217"/>
                  </a:lnTo>
                  <a:lnTo>
                    <a:pt x="4298131" y="13049242"/>
                  </a:lnTo>
                  <a:close/>
                  <a:moveTo>
                    <a:pt x="280988" y="12487267"/>
                  </a:moveTo>
                  <a:lnTo>
                    <a:pt x="1022795" y="12487267"/>
                  </a:lnTo>
                  <a:lnTo>
                    <a:pt x="1303782" y="13049242"/>
                  </a:lnTo>
                  <a:lnTo>
                    <a:pt x="1022795" y="13611217"/>
                  </a:lnTo>
                  <a:lnTo>
                    <a:pt x="280988" y="13611217"/>
                  </a:lnTo>
                  <a:lnTo>
                    <a:pt x="0" y="13049242"/>
                  </a:lnTo>
                  <a:close/>
                  <a:moveTo>
                    <a:pt x="5652269" y="11893542"/>
                  </a:moveTo>
                  <a:lnTo>
                    <a:pt x="6394076" y="11893542"/>
                  </a:lnTo>
                  <a:lnTo>
                    <a:pt x="6675063" y="12455517"/>
                  </a:lnTo>
                  <a:lnTo>
                    <a:pt x="6394076" y="13017492"/>
                  </a:lnTo>
                  <a:lnTo>
                    <a:pt x="5652269" y="13017492"/>
                  </a:lnTo>
                  <a:lnTo>
                    <a:pt x="5371281" y="12455517"/>
                  </a:lnTo>
                  <a:close/>
                  <a:moveTo>
                    <a:pt x="1353865" y="11893542"/>
                  </a:moveTo>
                  <a:lnTo>
                    <a:pt x="2095672" y="11893542"/>
                  </a:lnTo>
                  <a:lnTo>
                    <a:pt x="2376659" y="12455517"/>
                  </a:lnTo>
                  <a:lnTo>
                    <a:pt x="2095672" y="13017492"/>
                  </a:lnTo>
                  <a:lnTo>
                    <a:pt x="1353865" y="13017492"/>
                  </a:lnTo>
                  <a:lnTo>
                    <a:pt x="1072877" y="12455517"/>
                  </a:lnTo>
                  <a:close/>
                  <a:moveTo>
                    <a:pt x="3506242" y="11868142"/>
                  </a:moveTo>
                  <a:lnTo>
                    <a:pt x="4248049" y="11868142"/>
                  </a:lnTo>
                  <a:lnTo>
                    <a:pt x="4529036" y="12430117"/>
                  </a:lnTo>
                  <a:lnTo>
                    <a:pt x="4248049" y="12992092"/>
                  </a:lnTo>
                  <a:lnTo>
                    <a:pt x="3506242" y="12992092"/>
                  </a:lnTo>
                  <a:lnTo>
                    <a:pt x="3225254" y="12430117"/>
                  </a:lnTo>
                  <a:close/>
                  <a:moveTo>
                    <a:pt x="2427015" y="11299817"/>
                  </a:moveTo>
                  <a:lnTo>
                    <a:pt x="3168822" y="11299817"/>
                  </a:lnTo>
                  <a:lnTo>
                    <a:pt x="3449809" y="11861792"/>
                  </a:lnTo>
                  <a:lnTo>
                    <a:pt x="3168822" y="12423767"/>
                  </a:lnTo>
                  <a:lnTo>
                    <a:pt x="2427015" y="12423767"/>
                  </a:lnTo>
                  <a:lnTo>
                    <a:pt x="2146027" y="11861792"/>
                  </a:lnTo>
                  <a:close/>
                  <a:moveTo>
                    <a:pt x="4579119" y="11274417"/>
                  </a:moveTo>
                  <a:lnTo>
                    <a:pt x="5320926" y="11274417"/>
                  </a:lnTo>
                  <a:lnTo>
                    <a:pt x="5601913" y="11836392"/>
                  </a:lnTo>
                  <a:lnTo>
                    <a:pt x="5320926" y="12398367"/>
                  </a:lnTo>
                  <a:lnTo>
                    <a:pt x="4579119" y="12398367"/>
                  </a:lnTo>
                  <a:lnTo>
                    <a:pt x="4298131" y="11836392"/>
                  </a:lnTo>
                  <a:close/>
                  <a:moveTo>
                    <a:pt x="280988" y="11274417"/>
                  </a:moveTo>
                  <a:lnTo>
                    <a:pt x="1022795" y="11274417"/>
                  </a:lnTo>
                  <a:lnTo>
                    <a:pt x="1303782" y="11836392"/>
                  </a:lnTo>
                  <a:lnTo>
                    <a:pt x="1022795" y="12398367"/>
                  </a:lnTo>
                  <a:lnTo>
                    <a:pt x="280988" y="12398367"/>
                  </a:lnTo>
                  <a:lnTo>
                    <a:pt x="0" y="11836392"/>
                  </a:lnTo>
                  <a:close/>
                  <a:moveTo>
                    <a:pt x="5652269" y="10680692"/>
                  </a:moveTo>
                  <a:lnTo>
                    <a:pt x="6394076" y="10680692"/>
                  </a:lnTo>
                  <a:lnTo>
                    <a:pt x="6675063" y="11242667"/>
                  </a:lnTo>
                  <a:lnTo>
                    <a:pt x="6394076" y="11804642"/>
                  </a:lnTo>
                  <a:lnTo>
                    <a:pt x="5652269" y="11804642"/>
                  </a:lnTo>
                  <a:lnTo>
                    <a:pt x="5371281" y="11242667"/>
                  </a:lnTo>
                  <a:close/>
                  <a:moveTo>
                    <a:pt x="1353865" y="10680692"/>
                  </a:moveTo>
                  <a:lnTo>
                    <a:pt x="2095672" y="10680692"/>
                  </a:lnTo>
                  <a:lnTo>
                    <a:pt x="2376659" y="11242667"/>
                  </a:lnTo>
                  <a:lnTo>
                    <a:pt x="2095672" y="11804642"/>
                  </a:lnTo>
                  <a:lnTo>
                    <a:pt x="1353865" y="11804642"/>
                  </a:lnTo>
                  <a:lnTo>
                    <a:pt x="1072877" y="11242667"/>
                  </a:lnTo>
                  <a:close/>
                  <a:moveTo>
                    <a:pt x="3506242" y="10655292"/>
                  </a:moveTo>
                  <a:lnTo>
                    <a:pt x="4248049" y="10655292"/>
                  </a:lnTo>
                  <a:lnTo>
                    <a:pt x="4529036" y="11217267"/>
                  </a:lnTo>
                  <a:lnTo>
                    <a:pt x="4248049" y="11779242"/>
                  </a:lnTo>
                  <a:lnTo>
                    <a:pt x="3506242" y="11779242"/>
                  </a:lnTo>
                  <a:lnTo>
                    <a:pt x="3225254" y="11217267"/>
                  </a:lnTo>
                  <a:close/>
                  <a:moveTo>
                    <a:pt x="2427015" y="10086967"/>
                  </a:moveTo>
                  <a:lnTo>
                    <a:pt x="3168822" y="10086967"/>
                  </a:lnTo>
                  <a:lnTo>
                    <a:pt x="3449809" y="10648942"/>
                  </a:lnTo>
                  <a:lnTo>
                    <a:pt x="3168822" y="11210917"/>
                  </a:lnTo>
                  <a:lnTo>
                    <a:pt x="2427015" y="11210917"/>
                  </a:lnTo>
                  <a:lnTo>
                    <a:pt x="2146027" y="10648942"/>
                  </a:lnTo>
                  <a:close/>
                  <a:moveTo>
                    <a:pt x="4579119" y="10061567"/>
                  </a:moveTo>
                  <a:lnTo>
                    <a:pt x="5320926" y="10061567"/>
                  </a:lnTo>
                  <a:lnTo>
                    <a:pt x="5601913" y="10623542"/>
                  </a:lnTo>
                  <a:lnTo>
                    <a:pt x="5320926" y="11185517"/>
                  </a:lnTo>
                  <a:lnTo>
                    <a:pt x="4579119" y="11185517"/>
                  </a:lnTo>
                  <a:lnTo>
                    <a:pt x="4298131" y="10623542"/>
                  </a:lnTo>
                  <a:close/>
                  <a:moveTo>
                    <a:pt x="280988" y="10061567"/>
                  </a:moveTo>
                  <a:lnTo>
                    <a:pt x="1022795" y="10061567"/>
                  </a:lnTo>
                  <a:lnTo>
                    <a:pt x="1303782" y="10623542"/>
                  </a:lnTo>
                  <a:lnTo>
                    <a:pt x="1022795" y="11185517"/>
                  </a:lnTo>
                  <a:lnTo>
                    <a:pt x="280988" y="11185517"/>
                  </a:lnTo>
                  <a:lnTo>
                    <a:pt x="0" y="10623542"/>
                  </a:lnTo>
                  <a:close/>
                  <a:moveTo>
                    <a:pt x="1353865" y="9493242"/>
                  </a:moveTo>
                  <a:lnTo>
                    <a:pt x="2095672" y="9493242"/>
                  </a:lnTo>
                  <a:lnTo>
                    <a:pt x="2376659" y="10055217"/>
                  </a:lnTo>
                  <a:lnTo>
                    <a:pt x="2095672" y="10617192"/>
                  </a:lnTo>
                  <a:lnTo>
                    <a:pt x="1353865" y="10617192"/>
                  </a:lnTo>
                  <a:lnTo>
                    <a:pt x="1072877" y="10055217"/>
                  </a:lnTo>
                  <a:close/>
                  <a:moveTo>
                    <a:pt x="5652269" y="9467842"/>
                  </a:moveTo>
                  <a:lnTo>
                    <a:pt x="6394076" y="9467842"/>
                  </a:lnTo>
                  <a:lnTo>
                    <a:pt x="6675063" y="10029817"/>
                  </a:lnTo>
                  <a:lnTo>
                    <a:pt x="6394076" y="10591792"/>
                  </a:lnTo>
                  <a:lnTo>
                    <a:pt x="5652269" y="10591792"/>
                  </a:lnTo>
                  <a:lnTo>
                    <a:pt x="5371281" y="10029817"/>
                  </a:lnTo>
                  <a:close/>
                  <a:moveTo>
                    <a:pt x="3506242" y="9442442"/>
                  </a:moveTo>
                  <a:lnTo>
                    <a:pt x="4248049" y="9442442"/>
                  </a:lnTo>
                  <a:lnTo>
                    <a:pt x="4529036" y="10004417"/>
                  </a:lnTo>
                  <a:lnTo>
                    <a:pt x="4248049" y="10566392"/>
                  </a:lnTo>
                  <a:lnTo>
                    <a:pt x="3506242" y="10566392"/>
                  </a:lnTo>
                  <a:lnTo>
                    <a:pt x="3225254" y="10004417"/>
                  </a:lnTo>
                  <a:close/>
                  <a:moveTo>
                    <a:pt x="2427015" y="8899517"/>
                  </a:moveTo>
                  <a:lnTo>
                    <a:pt x="3168822" y="8899517"/>
                  </a:lnTo>
                  <a:lnTo>
                    <a:pt x="3449809" y="9461492"/>
                  </a:lnTo>
                  <a:lnTo>
                    <a:pt x="3168822" y="10023467"/>
                  </a:lnTo>
                  <a:lnTo>
                    <a:pt x="2427015" y="10023467"/>
                  </a:lnTo>
                  <a:lnTo>
                    <a:pt x="2146027" y="9461492"/>
                  </a:lnTo>
                  <a:close/>
                  <a:moveTo>
                    <a:pt x="4579119" y="8874117"/>
                  </a:moveTo>
                  <a:lnTo>
                    <a:pt x="5320926" y="8874117"/>
                  </a:lnTo>
                  <a:lnTo>
                    <a:pt x="5601913" y="9436092"/>
                  </a:lnTo>
                  <a:lnTo>
                    <a:pt x="5320926" y="9998067"/>
                  </a:lnTo>
                  <a:lnTo>
                    <a:pt x="4579119" y="9998067"/>
                  </a:lnTo>
                  <a:lnTo>
                    <a:pt x="4298131" y="9436092"/>
                  </a:lnTo>
                  <a:close/>
                  <a:moveTo>
                    <a:pt x="280988" y="8874117"/>
                  </a:moveTo>
                  <a:lnTo>
                    <a:pt x="1022795" y="8874117"/>
                  </a:lnTo>
                  <a:lnTo>
                    <a:pt x="1303782" y="9436092"/>
                  </a:lnTo>
                  <a:lnTo>
                    <a:pt x="1022795" y="9998067"/>
                  </a:lnTo>
                  <a:lnTo>
                    <a:pt x="280988" y="9998067"/>
                  </a:lnTo>
                  <a:lnTo>
                    <a:pt x="0" y="9436092"/>
                  </a:lnTo>
                  <a:close/>
                  <a:moveTo>
                    <a:pt x="1360215" y="8305793"/>
                  </a:moveTo>
                  <a:lnTo>
                    <a:pt x="2102022" y="8305793"/>
                  </a:lnTo>
                  <a:lnTo>
                    <a:pt x="2383009" y="8867767"/>
                  </a:lnTo>
                  <a:lnTo>
                    <a:pt x="2102022" y="9429742"/>
                  </a:lnTo>
                  <a:lnTo>
                    <a:pt x="1360215" y="9429742"/>
                  </a:lnTo>
                  <a:lnTo>
                    <a:pt x="1079227" y="8867767"/>
                  </a:lnTo>
                  <a:close/>
                  <a:moveTo>
                    <a:pt x="5652269" y="8280396"/>
                  </a:moveTo>
                  <a:lnTo>
                    <a:pt x="6394076" y="8280396"/>
                  </a:lnTo>
                  <a:lnTo>
                    <a:pt x="6675063" y="8842367"/>
                  </a:lnTo>
                  <a:lnTo>
                    <a:pt x="6394076" y="9404342"/>
                  </a:lnTo>
                  <a:lnTo>
                    <a:pt x="5652269" y="9404342"/>
                  </a:lnTo>
                  <a:lnTo>
                    <a:pt x="5371281" y="8842367"/>
                  </a:lnTo>
                  <a:close/>
                  <a:moveTo>
                    <a:pt x="3506242" y="8254995"/>
                  </a:moveTo>
                  <a:lnTo>
                    <a:pt x="4248049" y="8254995"/>
                  </a:lnTo>
                  <a:lnTo>
                    <a:pt x="4529036" y="8816967"/>
                  </a:lnTo>
                  <a:lnTo>
                    <a:pt x="4248049" y="9378942"/>
                  </a:lnTo>
                  <a:lnTo>
                    <a:pt x="3506242" y="9378942"/>
                  </a:lnTo>
                  <a:lnTo>
                    <a:pt x="3225254" y="8816967"/>
                  </a:lnTo>
                  <a:close/>
                  <a:moveTo>
                    <a:pt x="2433365" y="7712077"/>
                  </a:moveTo>
                  <a:lnTo>
                    <a:pt x="3175172" y="7712077"/>
                  </a:lnTo>
                  <a:lnTo>
                    <a:pt x="3456159" y="8274054"/>
                  </a:lnTo>
                  <a:lnTo>
                    <a:pt x="3175172" y="8836017"/>
                  </a:lnTo>
                  <a:lnTo>
                    <a:pt x="2433365" y="8836017"/>
                  </a:lnTo>
                  <a:lnTo>
                    <a:pt x="2152377" y="8274054"/>
                  </a:lnTo>
                  <a:close/>
                  <a:moveTo>
                    <a:pt x="287338" y="7686677"/>
                  </a:moveTo>
                  <a:lnTo>
                    <a:pt x="1029145" y="7686677"/>
                  </a:lnTo>
                  <a:lnTo>
                    <a:pt x="1310132" y="8248652"/>
                  </a:lnTo>
                  <a:lnTo>
                    <a:pt x="1029145" y="8810617"/>
                  </a:lnTo>
                  <a:lnTo>
                    <a:pt x="287338" y="8810617"/>
                  </a:lnTo>
                  <a:lnTo>
                    <a:pt x="6350" y="8248652"/>
                  </a:lnTo>
                  <a:close/>
                  <a:moveTo>
                    <a:pt x="4585469" y="7686670"/>
                  </a:moveTo>
                  <a:lnTo>
                    <a:pt x="5327276" y="7686670"/>
                  </a:lnTo>
                  <a:lnTo>
                    <a:pt x="5608263" y="8248645"/>
                  </a:lnTo>
                  <a:lnTo>
                    <a:pt x="5327276" y="8810617"/>
                  </a:lnTo>
                  <a:lnTo>
                    <a:pt x="4585469" y="8810617"/>
                  </a:lnTo>
                  <a:lnTo>
                    <a:pt x="4304481" y="8248645"/>
                  </a:lnTo>
                  <a:close/>
                  <a:moveTo>
                    <a:pt x="1353865" y="7112004"/>
                  </a:moveTo>
                  <a:lnTo>
                    <a:pt x="2095672" y="7112004"/>
                  </a:lnTo>
                  <a:lnTo>
                    <a:pt x="2376659" y="7673977"/>
                  </a:lnTo>
                  <a:lnTo>
                    <a:pt x="2095672" y="8235953"/>
                  </a:lnTo>
                  <a:lnTo>
                    <a:pt x="1353865" y="8235953"/>
                  </a:lnTo>
                  <a:lnTo>
                    <a:pt x="1072877" y="7673977"/>
                  </a:lnTo>
                  <a:close/>
                  <a:moveTo>
                    <a:pt x="5658619" y="7092946"/>
                  </a:moveTo>
                  <a:lnTo>
                    <a:pt x="6400426" y="7092946"/>
                  </a:lnTo>
                  <a:lnTo>
                    <a:pt x="6681413" y="7654920"/>
                  </a:lnTo>
                  <a:lnTo>
                    <a:pt x="6400426" y="8216896"/>
                  </a:lnTo>
                  <a:lnTo>
                    <a:pt x="5658619" y="8216896"/>
                  </a:lnTo>
                  <a:lnTo>
                    <a:pt x="5377631" y="7654920"/>
                  </a:lnTo>
                  <a:close/>
                  <a:moveTo>
                    <a:pt x="3512592" y="7067547"/>
                  </a:moveTo>
                  <a:lnTo>
                    <a:pt x="4254399" y="7067547"/>
                  </a:lnTo>
                  <a:lnTo>
                    <a:pt x="4535386" y="7629522"/>
                  </a:lnTo>
                  <a:lnTo>
                    <a:pt x="4254399" y="8191497"/>
                  </a:lnTo>
                  <a:lnTo>
                    <a:pt x="3512592" y="8191497"/>
                  </a:lnTo>
                  <a:lnTo>
                    <a:pt x="3231604" y="7629522"/>
                  </a:lnTo>
                  <a:close/>
                  <a:moveTo>
                    <a:pt x="2427015" y="6518281"/>
                  </a:moveTo>
                  <a:lnTo>
                    <a:pt x="3168822" y="6518281"/>
                  </a:lnTo>
                  <a:lnTo>
                    <a:pt x="3449809" y="7080256"/>
                  </a:lnTo>
                  <a:lnTo>
                    <a:pt x="3168822" y="7642226"/>
                  </a:lnTo>
                  <a:lnTo>
                    <a:pt x="2427015" y="7642226"/>
                  </a:lnTo>
                  <a:lnTo>
                    <a:pt x="2146027" y="7080256"/>
                  </a:lnTo>
                  <a:close/>
                  <a:moveTo>
                    <a:pt x="280988" y="6492877"/>
                  </a:moveTo>
                  <a:lnTo>
                    <a:pt x="1022795" y="6492877"/>
                  </a:lnTo>
                  <a:lnTo>
                    <a:pt x="1303782" y="7054857"/>
                  </a:lnTo>
                  <a:lnTo>
                    <a:pt x="1022795" y="7616828"/>
                  </a:lnTo>
                  <a:lnTo>
                    <a:pt x="280988" y="7616828"/>
                  </a:lnTo>
                  <a:lnTo>
                    <a:pt x="0" y="7054857"/>
                  </a:lnTo>
                  <a:close/>
                  <a:moveTo>
                    <a:pt x="4579119" y="6492872"/>
                  </a:moveTo>
                  <a:lnTo>
                    <a:pt x="5320926" y="6492872"/>
                  </a:lnTo>
                  <a:lnTo>
                    <a:pt x="5601913" y="7054847"/>
                  </a:lnTo>
                  <a:lnTo>
                    <a:pt x="5320926" y="7616822"/>
                  </a:lnTo>
                  <a:lnTo>
                    <a:pt x="4579119" y="7616822"/>
                  </a:lnTo>
                  <a:lnTo>
                    <a:pt x="4298131" y="7054847"/>
                  </a:lnTo>
                  <a:close/>
                  <a:moveTo>
                    <a:pt x="1353865" y="5918205"/>
                  </a:moveTo>
                  <a:lnTo>
                    <a:pt x="2095672" y="5918205"/>
                  </a:lnTo>
                  <a:lnTo>
                    <a:pt x="2376659" y="6480179"/>
                  </a:lnTo>
                  <a:lnTo>
                    <a:pt x="2095672" y="7042153"/>
                  </a:lnTo>
                  <a:lnTo>
                    <a:pt x="1353865" y="7042153"/>
                  </a:lnTo>
                  <a:lnTo>
                    <a:pt x="1072877" y="6480179"/>
                  </a:lnTo>
                  <a:close/>
                  <a:moveTo>
                    <a:pt x="5652269" y="5899147"/>
                  </a:moveTo>
                  <a:lnTo>
                    <a:pt x="6394076" y="5899147"/>
                  </a:lnTo>
                  <a:lnTo>
                    <a:pt x="6675063" y="6461122"/>
                  </a:lnTo>
                  <a:lnTo>
                    <a:pt x="6394076" y="7023097"/>
                  </a:lnTo>
                  <a:lnTo>
                    <a:pt x="5652269" y="7023097"/>
                  </a:lnTo>
                  <a:lnTo>
                    <a:pt x="5371281" y="6461122"/>
                  </a:lnTo>
                  <a:close/>
                  <a:moveTo>
                    <a:pt x="3506242" y="5873747"/>
                  </a:moveTo>
                  <a:lnTo>
                    <a:pt x="4248049" y="5873747"/>
                  </a:lnTo>
                  <a:lnTo>
                    <a:pt x="4529036" y="6435723"/>
                  </a:lnTo>
                  <a:lnTo>
                    <a:pt x="4248049" y="6997698"/>
                  </a:lnTo>
                  <a:lnTo>
                    <a:pt x="3506242" y="6997698"/>
                  </a:lnTo>
                  <a:lnTo>
                    <a:pt x="3225254" y="6435723"/>
                  </a:lnTo>
                  <a:close/>
                  <a:moveTo>
                    <a:pt x="2427015" y="5324477"/>
                  </a:moveTo>
                  <a:lnTo>
                    <a:pt x="3168822" y="5324477"/>
                  </a:lnTo>
                  <a:lnTo>
                    <a:pt x="3449809" y="5886457"/>
                  </a:lnTo>
                  <a:lnTo>
                    <a:pt x="3168822" y="6448431"/>
                  </a:lnTo>
                  <a:lnTo>
                    <a:pt x="2427015" y="6448431"/>
                  </a:lnTo>
                  <a:lnTo>
                    <a:pt x="2146027" y="5886457"/>
                  </a:lnTo>
                  <a:close/>
                  <a:moveTo>
                    <a:pt x="280988" y="5299079"/>
                  </a:moveTo>
                  <a:lnTo>
                    <a:pt x="1022795" y="5299079"/>
                  </a:lnTo>
                  <a:lnTo>
                    <a:pt x="1303782" y="5861052"/>
                  </a:lnTo>
                  <a:lnTo>
                    <a:pt x="1022795" y="6423032"/>
                  </a:lnTo>
                  <a:lnTo>
                    <a:pt x="280988" y="6423032"/>
                  </a:lnTo>
                  <a:lnTo>
                    <a:pt x="0" y="5861052"/>
                  </a:lnTo>
                  <a:close/>
                  <a:moveTo>
                    <a:pt x="4579119" y="5299073"/>
                  </a:moveTo>
                  <a:lnTo>
                    <a:pt x="5320926" y="5299073"/>
                  </a:lnTo>
                  <a:lnTo>
                    <a:pt x="5601913" y="5861048"/>
                  </a:lnTo>
                  <a:lnTo>
                    <a:pt x="5320926" y="6423023"/>
                  </a:lnTo>
                  <a:lnTo>
                    <a:pt x="4579119" y="6423023"/>
                  </a:lnTo>
                  <a:lnTo>
                    <a:pt x="4298131" y="5861048"/>
                  </a:lnTo>
                  <a:close/>
                  <a:moveTo>
                    <a:pt x="1353865" y="4724407"/>
                  </a:moveTo>
                  <a:lnTo>
                    <a:pt x="2095672" y="4724407"/>
                  </a:lnTo>
                  <a:lnTo>
                    <a:pt x="2376659" y="5286379"/>
                  </a:lnTo>
                  <a:lnTo>
                    <a:pt x="2095672" y="5848353"/>
                  </a:lnTo>
                  <a:lnTo>
                    <a:pt x="1353865" y="5848353"/>
                  </a:lnTo>
                  <a:lnTo>
                    <a:pt x="1072877" y="5286379"/>
                  </a:lnTo>
                  <a:close/>
                  <a:moveTo>
                    <a:pt x="5652269" y="4705347"/>
                  </a:moveTo>
                  <a:lnTo>
                    <a:pt x="6394076" y="4705347"/>
                  </a:lnTo>
                  <a:lnTo>
                    <a:pt x="6675063" y="5267323"/>
                  </a:lnTo>
                  <a:lnTo>
                    <a:pt x="6394076" y="5829298"/>
                  </a:lnTo>
                  <a:lnTo>
                    <a:pt x="5652269" y="5829298"/>
                  </a:lnTo>
                  <a:lnTo>
                    <a:pt x="5371281" y="5267323"/>
                  </a:lnTo>
                  <a:close/>
                  <a:moveTo>
                    <a:pt x="3506242" y="4679948"/>
                  </a:moveTo>
                  <a:lnTo>
                    <a:pt x="4248049" y="4679948"/>
                  </a:lnTo>
                  <a:lnTo>
                    <a:pt x="4529036" y="5241923"/>
                  </a:lnTo>
                  <a:lnTo>
                    <a:pt x="4248049" y="5803898"/>
                  </a:lnTo>
                  <a:lnTo>
                    <a:pt x="3506242" y="5803898"/>
                  </a:lnTo>
                  <a:lnTo>
                    <a:pt x="3225254" y="5241923"/>
                  </a:lnTo>
                  <a:close/>
                  <a:moveTo>
                    <a:pt x="2427015" y="4130682"/>
                  </a:moveTo>
                  <a:lnTo>
                    <a:pt x="3168822" y="4130682"/>
                  </a:lnTo>
                  <a:lnTo>
                    <a:pt x="3449809" y="4692656"/>
                  </a:lnTo>
                  <a:lnTo>
                    <a:pt x="3168822" y="5254631"/>
                  </a:lnTo>
                  <a:lnTo>
                    <a:pt x="2427015" y="5254631"/>
                  </a:lnTo>
                  <a:lnTo>
                    <a:pt x="2146027" y="4692656"/>
                  </a:lnTo>
                  <a:close/>
                  <a:moveTo>
                    <a:pt x="280988" y="4105282"/>
                  </a:moveTo>
                  <a:lnTo>
                    <a:pt x="1022795" y="4105282"/>
                  </a:lnTo>
                  <a:lnTo>
                    <a:pt x="1303782" y="4667257"/>
                  </a:lnTo>
                  <a:lnTo>
                    <a:pt x="1022795" y="5229228"/>
                  </a:lnTo>
                  <a:lnTo>
                    <a:pt x="280988" y="5229228"/>
                  </a:lnTo>
                  <a:lnTo>
                    <a:pt x="0" y="4667257"/>
                  </a:lnTo>
                  <a:close/>
                  <a:moveTo>
                    <a:pt x="4579119" y="4105274"/>
                  </a:moveTo>
                  <a:lnTo>
                    <a:pt x="5320926" y="4105274"/>
                  </a:lnTo>
                  <a:lnTo>
                    <a:pt x="5601913" y="4667248"/>
                  </a:lnTo>
                  <a:lnTo>
                    <a:pt x="5320926" y="5229224"/>
                  </a:lnTo>
                  <a:lnTo>
                    <a:pt x="4579119" y="5229224"/>
                  </a:lnTo>
                  <a:lnTo>
                    <a:pt x="4298131" y="4667248"/>
                  </a:lnTo>
                  <a:close/>
                  <a:moveTo>
                    <a:pt x="1353865" y="3562358"/>
                  </a:moveTo>
                  <a:lnTo>
                    <a:pt x="2095672" y="3562358"/>
                  </a:lnTo>
                  <a:lnTo>
                    <a:pt x="2376659" y="4124333"/>
                  </a:lnTo>
                  <a:lnTo>
                    <a:pt x="2095672" y="4686307"/>
                  </a:lnTo>
                  <a:lnTo>
                    <a:pt x="1353865" y="4686307"/>
                  </a:lnTo>
                  <a:lnTo>
                    <a:pt x="1072877" y="4124333"/>
                  </a:lnTo>
                  <a:close/>
                  <a:moveTo>
                    <a:pt x="5652269" y="3511549"/>
                  </a:moveTo>
                  <a:lnTo>
                    <a:pt x="6394076" y="3511549"/>
                  </a:lnTo>
                  <a:lnTo>
                    <a:pt x="6675063" y="4073523"/>
                  </a:lnTo>
                  <a:lnTo>
                    <a:pt x="6394076" y="4635498"/>
                  </a:lnTo>
                  <a:lnTo>
                    <a:pt x="5652269" y="4635498"/>
                  </a:lnTo>
                  <a:lnTo>
                    <a:pt x="5371281" y="4073523"/>
                  </a:lnTo>
                  <a:close/>
                  <a:moveTo>
                    <a:pt x="3506242" y="3486149"/>
                  </a:moveTo>
                  <a:lnTo>
                    <a:pt x="4248049" y="3486149"/>
                  </a:lnTo>
                  <a:lnTo>
                    <a:pt x="4529036" y="4048124"/>
                  </a:lnTo>
                  <a:lnTo>
                    <a:pt x="4248049" y="4610099"/>
                  </a:lnTo>
                  <a:lnTo>
                    <a:pt x="3506242" y="4610099"/>
                  </a:lnTo>
                  <a:lnTo>
                    <a:pt x="3225254" y="4048124"/>
                  </a:lnTo>
                  <a:close/>
                  <a:moveTo>
                    <a:pt x="2427015" y="2968633"/>
                  </a:moveTo>
                  <a:lnTo>
                    <a:pt x="3168822" y="2968633"/>
                  </a:lnTo>
                  <a:lnTo>
                    <a:pt x="3449809" y="3530608"/>
                  </a:lnTo>
                  <a:lnTo>
                    <a:pt x="3168822" y="4092582"/>
                  </a:lnTo>
                  <a:lnTo>
                    <a:pt x="2427015" y="4092582"/>
                  </a:lnTo>
                  <a:lnTo>
                    <a:pt x="2146027" y="3530608"/>
                  </a:lnTo>
                  <a:close/>
                  <a:moveTo>
                    <a:pt x="280988" y="2943233"/>
                  </a:moveTo>
                  <a:lnTo>
                    <a:pt x="1022795" y="2943233"/>
                  </a:lnTo>
                  <a:lnTo>
                    <a:pt x="1303782" y="3505208"/>
                  </a:lnTo>
                  <a:lnTo>
                    <a:pt x="1022795" y="4067183"/>
                  </a:lnTo>
                  <a:lnTo>
                    <a:pt x="280988" y="4067183"/>
                  </a:lnTo>
                  <a:lnTo>
                    <a:pt x="0" y="3505208"/>
                  </a:lnTo>
                  <a:close/>
                  <a:moveTo>
                    <a:pt x="4579119" y="2943225"/>
                  </a:moveTo>
                  <a:lnTo>
                    <a:pt x="5320926" y="2943225"/>
                  </a:lnTo>
                  <a:lnTo>
                    <a:pt x="5601913" y="3505200"/>
                  </a:lnTo>
                  <a:lnTo>
                    <a:pt x="5320926" y="4067174"/>
                  </a:lnTo>
                  <a:lnTo>
                    <a:pt x="4579119" y="4067174"/>
                  </a:lnTo>
                  <a:lnTo>
                    <a:pt x="4298131" y="3505200"/>
                  </a:lnTo>
                  <a:close/>
                  <a:moveTo>
                    <a:pt x="1353865" y="2400309"/>
                  </a:moveTo>
                  <a:lnTo>
                    <a:pt x="2095672" y="2400309"/>
                  </a:lnTo>
                  <a:lnTo>
                    <a:pt x="2376659" y="2962284"/>
                  </a:lnTo>
                  <a:lnTo>
                    <a:pt x="2095672" y="3524259"/>
                  </a:lnTo>
                  <a:lnTo>
                    <a:pt x="1353865" y="3524259"/>
                  </a:lnTo>
                  <a:lnTo>
                    <a:pt x="1072877" y="2962284"/>
                  </a:lnTo>
                  <a:close/>
                  <a:moveTo>
                    <a:pt x="5652269" y="2349500"/>
                  </a:moveTo>
                  <a:lnTo>
                    <a:pt x="6394076" y="2349500"/>
                  </a:lnTo>
                  <a:lnTo>
                    <a:pt x="6675063" y="2911475"/>
                  </a:lnTo>
                  <a:lnTo>
                    <a:pt x="6394076" y="3473449"/>
                  </a:lnTo>
                  <a:lnTo>
                    <a:pt x="5652269" y="3473449"/>
                  </a:lnTo>
                  <a:lnTo>
                    <a:pt x="5371281" y="2911475"/>
                  </a:lnTo>
                  <a:close/>
                  <a:moveTo>
                    <a:pt x="3506242" y="2324100"/>
                  </a:moveTo>
                  <a:lnTo>
                    <a:pt x="4248049" y="2324100"/>
                  </a:lnTo>
                  <a:lnTo>
                    <a:pt x="4529036" y="2886075"/>
                  </a:lnTo>
                  <a:lnTo>
                    <a:pt x="4248049" y="3448050"/>
                  </a:lnTo>
                  <a:lnTo>
                    <a:pt x="3506242" y="3448050"/>
                  </a:lnTo>
                  <a:lnTo>
                    <a:pt x="3225254" y="2886075"/>
                  </a:lnTo>
                  <a:close/>
                  <a:moveTo>
                    <a:pt x="2427015" y="1806584"/>
                  </a:moveTo>
                  <a:lnTo>
                    <a:pt x="3168822" y="1806584"/>
                  </a:lnTo>
                  <a:lnTo>
                    <a:pt x="3449809" y="2368559"/>
                  </a:lnTo>
                  <a:lnTo>
                    <a:pt x="3168822" y="2930534"/>
                  </a:lnTo>
                  <a:lnTo>
                    <a:pt x="2427015" y="2930534"/>
                  </a:lnTo>
                  <a:lnTo>
                    <a:pt x="2146027" y="2368559"/>
                  </a:lnTo>
                  <a:close/>
                  <a:moveTo>
                    <a:pt x="280988" y="1781185"/>
                  </a:moveTo>
                  <a:lnTo>
                    <a:pt x="1022795" y="1781185"/>
                  </a:lnTo>
                  <a:lnTo>
                    <a:pt x="1303782" y="2343160"/>
                  </a:lnTo>
                  <a:lnTo>
                    <a:pt x="1022795" y="2905135"/>
                  </a:lnTo>
                  <a:lnTo>
                    <a:pt x="280988" y="2905135"/>
                  </a:lnTo>
                  <a:lnTo>
                    <a:pt x="0" y="2343160"/>
                  </a:lnTo>
                  <a:close/>
                  <a:moveTo>
                    <a:pt x="4579119" y="1781176"/>
                  </a:moveTo>
                  <a:lnTo>
                    <a:pt x="5320926" y="1781176"/>
                  </a:lnTo>
                  <a:lnTo>
                    <a:pt x="5601913" y="2343151"/>
                  </a:lnTo>
                  <a:lnTo>
                    <a:pt x="5320926" y="2905126"/>
                  </a:lnTo>
                  <a:lnTo>
                    <a:pt x="4579119" y="2905126"/>
                  </a:lnTo>
                  <a:lnTo>
                    <a:pt x="4298131" y="2343151"/>
                  </a:lnTo>
                  <a:close/>
                  <a:moveTo>
                    <a:pt x="1360215" y="1187460"/>
                  </a:moveTo>
                  <a:lnTo>
                    <a:pt x="2102022" y="1187460"/>
                  </a:lnTo>
                  <a:lnTo>
                    <a:pt x="2383009" y="1749435"/>
                  </a:lnTo>
                  <a:lnTo>
                    <a:pt x="2102022" y="2311410"/>
                  </a:lnTo>
                  <a:lnTo>
                    <a:pt x="1360215" y="2311410"/>
                  </a:lnTo>
                  <a:lnTo>
                    <a:pt x="1079227" y="1749435"/>
                  </a:lnTo>
                  <a:close/>
                  <a:moveTo>
                    <a:pt x="5652269" y="1187451"/>
                  </a:moveTo>
                  <a:lnTo>
                    <a:pt x="6394076" y="1187451"/>
                  </a:lnTo>
                  <a:lnTo>
                    <a:pt x="6675063" y="1749426"/>
                  </a:lnTo>
                  <a:lnTo>
                    <a:pt x="6394076" y="2311401"/>
                  </a:lnTo>
                  <a:lnTo>
                    <a:pt x="5652269" y="2311401"/>
                  </a:lnTo>
                  <a:lnTo>
                    <a:pt x="5371281" y="1749426"/>
                  </a:lnTo>
                  <a:close/>
                  <a:moveTo>
                    <a:pt x="3506242" y="1162052"/>
                  </a:moveTo>
                  <a:lnTo>
                    <a:pt x="4248049" y="1162052"/>
                  </a:lnTo>
                  <a:lnTo>
                    <a:pt x="4529036" y="1724027"/>
                  </a:lnTo>
                  <a:lnTo>
                    <a:pt x="4248049" y="2286002"/>
                  </a:lnTo>
                  <a:lnTo>
                    <a:pt x="3506242" y="2286002"/>
                  </a:lnTo>
                  <a:lnTo>
                    <a:pt x="3225254" y="1724027"/>
                  </a:lnTo>
                  <a:close/>
                  <a:moveTo>
                    <a:pt x="2433365" y="619128"/>
                  </a:moveTo>
                  <a:lnTo>
                    <a:pt x="3175172" y="619128"/>
                  </a:lnTo>
                  <a:lnTo>
                    <a:pt x="3456159" y="1181110"/>
                  </a:lnTo>
                  <a:lnTo>
                    <a:pt x="3175172" y="1743085"/>
                  </a:lnTo>
                  <a:lnTo>
                    <a:pt x="2433365" y="1743085"/>
                  </a:lnTo>
                  <a:lnTo>
                    <a:pt x="2152377" y="1181110"/>
                  </a:lnTo>
                  <a:close/>
                  <a:moveTo>
                    <a:pt x="4585469" y="568326"/>
                  </a:moveTo>
                  <a:lnTo>
                    <a:pt x="5327276" y="568326"/>
                  </a:lnTo>
                  <a:lnTo>
                    <a:pt x="5608263" y="1130302"/>
                  </a:lnTo>
                  <a:lnTo>
                    <a:pt x="5327276" y="1692277"/>
                  </a:lnTo>
                  <a:lnTo>
                    <a:pt x="4585469" y="1692277"/>
                  </a:lnTo>
                  <a:lnTo>
                    <a:pt x="4304481" y="1130302"/>
                  </a:lnTo>
                  <a:close/>
                  <a:moveTo>
                    <a:pt x="5658619" y="0"/>
                  </a:moveTo>
                  <a:lnTo>
                    <a:pt x="6400426" y="0"/>
                  </a:lnTo>
                  <a:lnTo>
                    <a:pt x="6681413" y="561975"/>
                  </a:lnTo>
                  <a:lnTo>
                    <a:pt x="6400426" y="1123951"/>
                  </a:lnTo>
                  <a:lnTo>
                    <a:pt x="5658619" y="1123951"/>
                  </a:lnTo>
                  <a:lnTo>
                    <a:pt x="5377631" y="561975"/>
                  </a:lnTo>
                  <a:close/>
                </a:path>
              </a:pathLst>
            </a:cu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CD20B346-BAE3-6A4E-052E-582860E2F79F}"/>
                </a:ext>
              </a:extLst>
            </p:cNvPr>
            <p:cNvCxnSpPr/>
            <p:nvPr/>
          </p:nvCxnSpPr>
          <p:spPr>
            <a:xfrm>
              <a:off x="6150769" y="0"/>
              <a:ext cx="1064419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A1DD8018-EE37-41E3-9BDE-D180A0257B3F}"/>
              </a:ext>
            </a:extLst>
          </p:cNvPr>
          <p:cNvSpPr/>
          <p:nvPr/>
        </p:nvSpPr>
        <p:spPr>
          <a:xfrm>
            <a:off x="3657600" y="1030147"/>
            <a:ext cx="3495554" cy="613458"/>
          </a:xfrm>
          <a:custGeom>
            <a:avLst/>
            <a:gdLst>
              <a:gd name="connsiteX0" fmla="*/ 0 w 3495554"/>
              <a:gd name="connsiteY0" fmla="*/ 613458 h 613458"/>
              <a:gd name="connsiteX1" fmla="*/ 694481 w 3495554"/>
              <a:gd name="connsiteY1" fmla="*/ 0 h 613458"/>
              <a:gd name="connsiteX2" fmla="*/ 3495554 w 3495554"/>
              <a:gd name="connsiteY2" fmla="*/ 11575 h 613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95554" h="613458">
                <a:moveTo>
                  <a:pt x="0" y="613458"/>
                </a:moveTo>
                <a:lnTo>
                  <a:pt x="694481" y="0"/>
                </a:lnTo>
                <a:lnTo>
                  <a:pt x="3495554" y="11575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00CC100F-2383-475F-B7F0-3A2F40DC8B06}"/>
              </a:ext>
            </a:extLst>
          </p:cNvPr>
          <p:cNvSpPr/>
          <p:nvPr/>
        </p:nvSpPr>
        <p:spPr>
          <a:xfrm>
            <a:off x="4849792" y="2592729"/>
            <a:ext cx="2303362" cy="104172"/>
          </a:xfrm>
          <a:custGeom>
            <a:avLst/>
            <a:gdLst>
              <a:gd name="connsiteX0" fmla="*/ 0 w 2303362"/>
              <a:gd name="connsiteY0" fmla="*/ 92598 h 104172"/>
              <a:gd name="connsiteX1" fmla="*/ 1006998 w 2303362"/>
              <a:gd name="connsiteY1" fmla="*/ 104172 h 104172"/>
              <a:gd name="connsiteX2" fmla="*/ 2303362 w 2303362"/>
              <a:gd name="connsiteY2" fmla="*/ 0 h 104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03362" h="104172">
                <a:moveTo>
                  <a:pt x="0" y="92598"/>
                </a:moveTo>
                <a:lnTo>
                  <a:pt x="1006998" y="104172"/>
                </a:lnTo>
                <a:lnTo>
                  <a:pt x="2303362" y="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FB7DC0CC-B430-4778-A8F3-DD615464A765}"/>
              </a:ext>
            </a:extLst>
          </p:cNvPr>
          <p:cNvSpPr/>
          <p:nvPr/>
        </p:nvSpPr>
        <p:spPr>
          <a:xfrm>
            <a:off x="5034987" y="4132162"/>
            <a:ext cx="2118167" cy="358815"/>
          </a:xfrm>
          <a:custGeom>
            <a:avLst/>
            <a:gdLst>
              <a:gd name="connsiteX0" fmla="*/ 0 w 2118167"/>
              <a:gd name="connsiteY0" fmla="*/ 358815 h 358815"/>
              <a:gd name="connsiteX1" fmla="*/ 983848 w 2118167"/>
              <a:gd name="connsiteY1" fmla="*/ 0 h 358815"/>
              <a:gd name="connsiteX2" fmla="*/ 2118167 w 2118167"/>
              <a:gd name="connsiteY2" fmla="*/ 34724 h 3588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18167" h="358815">
                <a:moveTo>
                  <a:pt x="0" y="358815"/>
                </a:moveTo>
                <a:lnTo>
                  <a:pt x="983848" y="0"/>
                </a:lnTo>
                <a:lnTo>
                  <a:pt x="2118167" y="34724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1BE500B-9ACF-467B-A4F2-50DD727AE049}"/>
              </a:ext>
            </a:extLst>
          </p:cNvPr>
          <p:cNvSpPr/>
          <p:nvPr/>
        </p:nvSpPr>
        <p:spPr>
          <a:xfrm>
            <a:off x="3970116" y="5660020"/>
            <a:ext cx="3183038" cy="196770"/>
          </a:xfrm>
          <a:custGeom>
            <a:avLst/>
            <a:gdLst>
              <a:gd name="connsiteX0" fmla="*/ 0 w 3183038"/>
              <a:gd name="connsiteY0" fmla="*/ 196770 h 196770"/>
              <a:gd name="connsiteX1" fmla="*/ 1504709 w 3183038"/>
              <a:gd name="connsiteY1" fmla="*/ 0 h 196770"/>
              <a:gd name="connsiteX2" fmla="*/ 3183038 w 3183038"/>
              <a:gd name="connsiteY2" fmla="*/ 104172 h 196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83038" h="196770">
                <a:moveTo>
                  <a:pt x="0" y="196770"/>
                </a:moveTo>
                <a:lnTo>
                  <a:pt x="1504709" y="0"/>
                </a:lnTo>
                <a:lnTo>
                  <a:pt x="3183038" y="104172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7A9C603-43EE-4269-8F84-6B38F047E7A7}"/>
              </a:ext>
            </a:extLst>
          </p:cNvPr>
          <p:cNvSpPr/>
          <p:nvPr/>
        </p:nvSpPr>
        <p:spPr>
          <a:xfrm>
            <a:off x="992183" y="2121159"/>
            <a:ext cx="3377681" cy="3377681"/>
          </a:xfrm>
          <a:prstGeom prst="ellipse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en-US" sz="2400" b="1" dirty="0"/>
              <a:t>Applications of Statement-to-Logic Conversion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5" name="Block Arc 14">
            <a:extLst>
              <a:ext uri="{FF2B5EF4-FFF2-40B4-BE49-F238E27FC236}">
                <a16:creationId xmlns:a16="http://schemas.microsoft.com/office/drawing/2014/main" id="{E564376C-12A5-4151-ABAD-A45B243F232F}"/>
              </a:ext>
            </a:extLst>
          </p:cNvPr>
          <p:cNvSpPr/>
          <p:nvPr/>
        </p:nvSpPr>
        <p:spPr>
          <a:xfrm rot="154056">
            <a:off x="943663" y="2092674"/>
            <a:ext cx="3474720" cy="3474720"/>
          </a:xfrm>
          <a:prstGeom prst="blockArc">
            <a:avLst>
              <a:gd name="adj1" fmla="val 15822720"/>
              <a:gd name="adj2" fmla="val 18572549"/>
              <a:gd name="adj3" fmla="val 2471"/>
            </a:avLst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Block Arc 15">
            <a:extLst>
              <a:ext uri="{FF2B5EF4-FFF2-40B4-BE49-F238E27FC236}">
                <a16:creationId xmlns:a16="http://schemas.microsoft.com/office/drawing/2014/main" id="{DD594C00-C0C4-4C9F-897D-CA62AA235AD0}"/>
              </a:ext>
            </a:extLst>
          </p:cNvPr>
          <p:cNvSpPr/>
          <p:nvPr/>
        </p:nvSpPr>
        <p:spPr>
          <a:xfrm rot="8400484">
            <a:off x="946573" y="2097459"/>
            <a:ext cx="3474720" cy="3474720"/>
          </a:xfrm>
          <a:prstGeom prst="blockArc">
            <a:avLst>
              <a:gd name="adj1" fmla="val 15822720"/>
              <a:gd name="adj2" fmla="val 18572549"/>
              <a:gd name="adj3" fmla="val 2471"/>
            </a:avLst>
          </a:prstGeom>
          <a:solidFill>
            <a:schemeClr val="accent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Block Arc 16">
            <a:extLst>
              <a:ext uri="{FF2B5EF4-FFF2-40B4-BE49-F238E27FC236}">
                <a16:creationId xmlns:a16="http://schemas.microsoft.com/office/drawing/2014/main" id="{F0BB050F-7341-40BE-B5B1-0E58D31DC5E1}"/>
              </a:ext>
            </a:extLst>
          </p:cNvPr>
          <p:cNvSpPr/>
          <p:nvPr/>
        </p:nvSpPr>
        <p:spPr>
          <a:xfrm rot="5648138">
            <a:off x="943663" y="2097460"/>
            <a:ext cx="3474720" cy="3474720"/>
          </a:xfrm>
          <a:prstGeom prst="blockArc">
            <a:avLst>
              <a:gd name="adj1" fmla="val 15822720"/>
              <a:gd name="adj2" fmla="val 18572549"/>
              <a:gd name="adj3" fmla="val 2471"/>
            </a:avLst>
          </a:prstGeom>
          <a:solidFill>
            <a:schemeClr val="accent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Block Arc 17">
            <a:extLst>
              <a:ext uri="{FF2B5EF4-FFF2-40B4-BE49-F238E27FC236}">
                <a16:creationId xmlns:a16="http://schemas.microsoft.com/office/drawing/2014/main" id="{2ED756A4-49C0-4A33-8008-67B39850835B}"/>
              </a:ext>
            </a:extLst>
          </p:cNvPr>
          <p:cNvSpPr/>
          <p:nvPr/>
        </p:nvSpPr>
        <p:spPr>
          <a:xfrm rot="2910255">
            <a:off x="943664" y="2092674"/>
            <a:ext cx="3474720" cy="3474720"/>
          </a:xfrm>
          <a:prstGeom prst="blockArc">
            <a:avLst>
              <a:gd name="adj1" fmla="val 15822720"/>
              <a:gd name="adj2" fmla="val 18572549"/>
              <a:gd name="adj3" fmla="val 2471"/>
            </a:avLst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c 18">
            <a:extLst>
              <a:ext uri="{FF2B5EF4-FFF2-40B4-BE49-F238E27FC236}">
                <a16:creationId xmlns:a16="http://schemas.microsoft.com/office/drawing/2014/main" id="{17329F9E-6A99-4936-AE27-9C0E5CDA0E17}"/>
              </a:ext>
            </a:extLst>
          </p:cNvPr>
          <p:cNvSpPr/>
          <p:nvPr/>
        </p:nvSpPr>
        <p:spPr>
          <a:xfrm>
            <a:off x="534722" y="1508431"/>
            <a:ext cx="4622800" cy="4622800"/>
          </a:xfrm>
          <a:prstGeom prst="arc">
            <a:avLst>
              <a:gd name="adj1" fmla="val 16649751"/>
              <a:gd name="adj2" fmla="val 474271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0D8524E-68C8-4BB8-AECE-8FBF80592650}"/>
              </a:ext>
            </a:extLst>
          </p:cNvPr>
          <p:cNvSpPr/>
          <p:nvPr/>
        </p:nvSpPr>
        <p:spPr>
          <a:xfrm>
            <a:off x="7141580" y="531029"/>
            <a:ext cx="4226331" cy="1050714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/>
            </a:pPr>
            <a:r>
              <a:rPr lang="en-US" sz="2000" dirty="0">
                <a:solidFill>
                  <a:schemeClr val="bg2"/>
                </a:solidFill>
              </a:rPr>
              <a:t>Mathematical Reasoning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C698A95-92B7-440D-B1EE-46211BDD630A}"/>
              </a:ext>
            </a:extLst>
          </p:cNvPr>
          <p:cNvSpPr/>
          <p:nvPr/>
        </p:nvSpPr>
        <p:spPr>
          <a:xfrm>
            <a:off x="3544882" y="1552881"/>
            <a:ext cx="215900" cy="215900"/>
          </a:xfrm>
          <a:prstGeom prst="ellipse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6DC760C-4861-4D16-82F2-2B6100194CDC}"/>
              </a:ext>
            </a:extLst>
          </p:cNvPr>
          <p:cNvSpPr/>
          <p:nvPr/>
        </p:nvSpPr>
        <p:spPr>
          <a:xfrm>
            <a:off x="4745256" y="2613331"/>
            <a:ext cx="215900" cy="215900"/>
          </a:xfrm>
          <a:prstGeom prst="ellipse">
            <a:avLst/>
          </a:prstGeom>
          <a:solidFill>
            <a:srgbClr val="FFB966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8F6D2F6-B6B7-476A-81CE-8DD189EB8016}"/>
              </a:ext>
            </a:extLst>
          </p:cNvPr>
          <p:cNvSpPr/>
          <p:nvPr/>
        </p:nvSpPr>
        <p:spPr>
          <a:xfrm>
            <a:off x="4936836" y="4372281"/>
            <a:ext cx="215900" cy="21590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4451B10-8635-476E-B541-4649E87DD7AB}"/>
              </a:ext>
            </a:extLst>
          </p:cNvPr>
          <p:cNvSpPr/>
          <p:nvPr/>
        </p:nvSpPr>
        <p:spPr>
          <a:xfrm>
            <a:off x="3850986" y="5762931"/>
            <a:ext cx="215900" cy="2159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55792E8-FE76-422B-B77C-9E841006D98D}"/>
              </a:ext>
            </a:extLst>
          </p:cNvPr>
          <p:cNvSpPr/>
          <p:nvPr/>
        </p:nvSpPr>
        <p:spPr>
          <a:xfrm>
            <a:off x="7141580" y="2112772"/>
            <a:ext cx="4226331" cy="1050714"/>
          </a:xfrm>
          <a:prstGeom prst="roundRect">
            <a:avLst/>
          </a:prstGeom>
          <a:solidFill>
            <a:srgbClr val="FFB76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/>
            </a:pPr>
            <a:r>
              <a:rPr lang="en-US" dirty="0">
                <a:solidFill>
                  <a:schemeClr val="tx1"/>
                </a:solidFill>
              </a:rPr>
              <a:t>Computer Science &amp; Programming</a:t>
            </a:r>
            <a:endParaRPr kumimoji="0" lang="en-US" sz="180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312164D8-BC13-4B26-A307-5F92E22CBE56}"/>
              </a:ext>
            </a:extLst>
          </p:cNvPr>
          <p:cNvSpPr/>
          <p:nvPr/>
        </p:nvSpPr>
        <p:spPr>
          <a:xfrm>
            <a:off x="7141580" y="3694515"/>
            <a:ext cx="4226331" cy="1050714"/>
          </a:xfrm>
          <a:prstGeom prst="roundRect">
            <a:avLst/>
          </a:prstGeom>
          <a:solidFill>
            <a:srgbClr val="5A99D3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/>
            </a:pPr>
            <a:r>
              <a:rPr lang="en-US" sz="2000" dirty="0"/>
              <a:t>Artificial Intelligence &amp; Expert Systems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036F486-5B64-4D45-9B9C-698F246F9416}"/>
              </a:ext>
            </a:extLst>
          </p:cNvPr>
          <p:cNvSpPr/>
          <p:nvPr/>
        </p:nvSpPr>
        <p:spPr>
          <a:xfrm>
            <a:off x="7137917" y="5276258"/>
            <a:ext cx="4226331" cy="1050714"/>
          </a:xfrm>
          <a:prstGeom prst="roundRect">
            <a:avLst/>
          </a:prstGeom>
          <a:solidFill>
            <a:srgbClr val="FFCC0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/>
            </a:pPr>
            <a:r>
              <a:rPr lang="en-US" sz="2000" dirty="0">
                <a:solidFill>
                  <a:schemeClr val="tx1"/>
                </a:solidFill>
              </a:rPr>
              <a:t>Database Querying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9448488-9201-47EF-8484-B1071BC87F1C}"/>
              </a:ext>
            </a:extLst>
          </p:cNvPr>
          <p:cNvSpPr/>
          <p:nvPr/>
        </p:nvSpPr>
        <p:spPr>
          <a:xfrm>
            <a:off x="6752906" y="531028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01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987B73C-7E51-4DF8-AD8C-75BC9819FA4F}"/>
              </a:ext>
            </a:extLst>
          </p:cNvPr>
          <p:cNvSpPr/>
          <p:nvPr/>
        </p:nvSpPr>
        <p:spPr>
          <a:xfrm>
            <a:off x="6760913" y="2115439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02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D8C944D4-8E43-4763-8EE4-C019C125FCE5}"/>
              </a:ext>
            </a:extLst>
          </p:cNvPr>
          <p:cNvSpPr/>
          <p:nvPr/>
        </p:nvSpPr>
        <p:spPr>
          <a:xfrm>
            <a:off x="6766510" y="3693670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03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82EE5B9-F76A-478F-8E78-5141B4B365C3}"/>
              </a:ext>
            </a:extLst>
          </p:cNvPr>
          <p:cNvSpPr/>
          <p:nvPr/>
        </p:nvSpPr>
        <p:spPr>
          <a:xfrm>
            <a:off x="6760913" y="5275411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16766807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0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5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000"/>
                            </p:stCondLst>
                            <p:childTnLst>
                              <p:par>
                                <p:cTn id="8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000"/>
                            </p:stCondLst>
                            <p:childTnLst>
                              <p:par>
                                <p:cTn id="10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500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2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5" grpId="0" animBg="1"/>
      <p:bldP spid="20" grpId="0" animBg="1"/>
      <p:bldP spid="21" grpId="0" animBg="1"/>
      <p:bldP spid="22" grpId="0" animBg="1"/>
      <p:bldP spid="23" grpId="0" animBg="1"/>
      <p:bldP spid="26" grpId="0" animBg="1"/>
      <p:bldP spid="27" grpId="0" animBg="1"/>
      <p:bldP spid="28" grpId="0" animBg="1"/>
      <p:bldP spid="34" grpId="0" animBg="1"/>
      <p:bldP spid="35" grpId="0" animBg="1"/>
      <p:bldP spid="36" grpId="0" animBg="1"/>
      <p:bldP spid="3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7409153-AD8E-41B6-9B9B-94F6B614757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0000">
                <a:schemeClr val="tx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8982337-54B7-48D2-85F3-7C96358DAB43}"/>
              </a:ext>
            </a:extLst>
          </p:cNvPr>
          <p:cNvGrpSpPr/>
          <p:nvPr/>
        </p:nvGrpSpPr>
        <p:grpSpPr>
          <a:xfrm>
            <a:off x="-2578100" y="-971550"/>
            <a:ext cx="8801100" cy="8801100"/>
            <a:chOff x="-2578100" y="-971550"/>
            <a:chExt cx="8801100" cy="8801100"/>
          </a:xfrm>
        </p:grpSpPr>
        <p:sp useBgFill="1">
          <p:nvSpPr>
            <p:cNvPr id="4" name="Flowchart: Summing Junction 3">
              <a:extLst>
                <a:ext uri="{FF2B5EF4-FFF2-40B4-BE49-F238E27FC236}">
                  <a16:creationId xmlns:a16="http://schemas.microsoft.com/office/drawing/2014/main" id="{6D60E031-5B9E-44D7-9BE0-7801FFEB4D81}"/>
                </a:ext>
              </a:extLst>
            </p:cNvPr>
            <p:cNvSpPr/>
            <p:nvPr/>
          </p:nvSpPr>
          <p:spPr>
            <a:xfrm>
              <a:off x="-2578100" y="-971550"/>
              <a:ext cx="8801100" cy="8801100"/>
            </a:xfrm>
            <a:prstGeom prst="flowChartSummingJunction">
              <a:avLst/>
            </a:prstGeom>
            <a:ln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50F73F8-7068-4DFC-8C77-FE4BD0DBFF14}"/>
                </a:ext>
              </a:extLst>
            </p:cNvPr>
            <p:cNvSpPr txBox="1"/>
            <p:nvPr/>
          </p:nvSpPr>
          <p:spPr>
            <a:xfrm rot="16200000">
              <a:off x="958850" y="671225"/>
              <a:ext cx="21246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956B95E-4DB8-4779-A61B-81B71070E8B3}"/>
                </a:ext>
              </a:extLst>
            </p:cNvPr>
            <p:cNvSpPr txBox="1"/>
            <p:nvPr/>
          </p:nvSpPr>
          <p:spPr>
            <a:xfrm rot="10800000">
              <a:off x="-1727200" y="3105834"/>
              <a:ext cx="2159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09B78D0-57CA-4E1B-AAA4-CE20D6450A31}"/>
                </a:ext>
              </a:extLst>
            </p:cNvPr>
            <p:cNvSpPr txBox="1"/>
            <p:nvPr/>
          </p:nvSpPr>
          <p:spPr>
            <a:xfrm rot="5400000">
              <a:off x="742950" y="5722034"/>
              <a:ext cx="2159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 useBgFill="1">
        <p:nvSpPr>
          <p:cNvPr id="9" name="Oval 8">
            <a:extLst>
              <a:ext uri="{FF2B5EF4-FFF2-40B4-BE49-F238E27FC236}">
                <a16:creationId xmlns:a16="http://schemas.microsoft.com/office/drawing/2014/main" id="{24DE3538-D438-4C4E-8C76-ACE1339279EC}"/>
              </a:ext>
            </a:extLst>
          </p:cNvPr>
          <p:cNvSpPr/>
          <p:nvPr/>
        </p:nvSpPr>
        <p:spPr>
          <a:xfrm>
            <a:off x="320675" y="1927224"/>
            <a:ext cx="3003550" cy="3003550"/>
          </a:xfrm>
          <a:prstGeom prst="ellipse">
            <a:avLst/>
          </a:prstGeom>
          <a:ln>
            <a:noFill/>
          </a:ln>
          <a:effectLst>
            <a:outerShdw blurRad="1524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1267D75-629F-4F75-99E9-68222ED6D8C0}"/>
              </a:ext>
            </a:extLst>
          </p:cNvPr>
          <p:cNvSpPr/>
          <p:nvPr/>
        </p:nvSpPr>
        <p:spPr>
          <a:xfrm>
            <a:off x="7141580" y="531029"/>
            <a:ext cx="4226331" cy="1050714"/>
          </a:xfrm>
          <a:prstGeom prst="roundRect">
            <a:avLst/>
          </a:prstGeom>
          <a:solidFill>
            <a:srgbClr val="EFF8E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 sz="1800"/>
            </a:pPr>
            <a:r>
              <a:rPr lang="en-US" sz="2000" dirty="0">
                <a:solidFill>
                  <a:srgbClr val="23022E"/>
                </a:solidFill>
              </a:rPr>
              <a:t>Bengali food are very tasty but spicy.</a:t>
            </a: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3022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CB1E67AA-2425-4DC2-A075-A82F45BF43A7}"/>
              </a:ext>
            </a:extLst>
          </p:cNvPr>
          <p:cNvSpPr/>
          <p:nvPr/>
        </p:nvSpPr>
        <p:spPr>
          <a:xfrm>
            <a:off x="7141580" y="2112772"/>
            <a:ext cx="4226331" cy="1050714"/>
          </a:xfrm>
          <a:prstGeom prst="roundRect">
            <a:avLst/>
          </a:prstGeom>
          <a:solidFill>
            <a:srgbClr val="CECFC7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 sz="1800"/>
            </a:pPr>
            <a:r>
              <a:rPr lang="en-US" sz="2000" dirty="0">
                <a:solidFill>
                  <a:srgbClr val="23022E"/>
                </a:solidFill>
              </a:rPr>
              <a:t>Bengali food are very tasty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3E9BBE7-162A-410C-A0C1-22BD7AAC2639}"/>
              </a:ext>
            </a:extLst>
          </p:cNvPr>
          <p:cNvSpPr/>
          <p:nvPr/>
        </p:nvSpPr>
        <p:spPr>
          <a:xfrm>
            <a:off x="7141580" y="3694515"/>
            <a:ext cx="4226331" cy="1050714"/>
          </a:xfrm>
          <a:prstGeom prst="roundRect">
            <a:avLst/>
          </a:prstGeom>
          <a:solidFill>
            <a:srgbClr val="3685B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 sz="1800"/>
            </a:pPr>
            <a:r>
              <a:rPr lang="en-US" sz="2000" dirty="0">
                <a:solidFill>
                  <a:srgbClr val="23022E"/>
                </a:solidFill>
              </a:rPr>
              <a:t>Bengali food are spicy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C989A5B-927D-444A-BF4C-29A346C3A998}"/>
              </a:ext>
            </a:extLst>
          </p:cNvPr>
          <p:cNvSpPr/>
          <p:nvPr/>
        </p:nvSpPr>
        <p:spPr>
          <a:xfrm>
            <a:off x="7141580" y="5276257"/>
            <a:ext cx="4226331" cy="1050714"/>
          </a:xfrm>
          <a:prstGeom prst="roundRect">
            <a:avLst/>
          </a:prstGeom>
          <a:solidFill>
            <a:srgbClr val="0471A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 sz="1800"/>
            </a:pPr>
            <a:r>
              <a:rPr lang="en-US" sz="2000" dirty="0">
                <a:solidFill>
                  <a:srgbClr val="23022E"/>
                </a:solidFill>
              </a:rPr>
              <a:t>	p ∧ q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3022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89988A9-3FC7-41B4-87F1-03077D54350E}"/>
              </a:ext>
            </a:extLst>
          </p:cNvPr>
          <p:cNvSpPr/>
          <p:nvPr/>
        </p:nvSpPr>
        <p:spPr>
          <a:xfrm>
            <a:off x="6752906" y="531028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B4392B-DD98-4C79-826F-57EB98911C42}"/>
              </a:ext>
            </a:extLst>
          </p:cNvPr>
          <p:cNvSpPr/>
          <p:nvPr/>
        </p:nvSpPr>
        <p:spPr>
          <a:xfrm>
            <a:off x="6760913" y="2115439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5F9796D-E5C5-431C-AA39-088CA55F7E4A}"/>
              </a:ext>
            </a:extLst>
          </p:cNvPr>
          <p:cNvSpPr/>
          <p:nvPr/>
        </p:nvSpPr>
        <p:spPr>
          <a:xfrm>
            <a:off x="6766510" y="3693670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CE62B3A-59AE-403F-A7A7-4B50C19D1219}"/>
              </a:ext>
            </a:extLst>
          </p:cNvPr>
          <p:cNvSpPr/>
          <p:nvPr/>
        </p:nvSpPr>
        <p:spPr>
          <a:xfrm>
            <a:off x="6760913" y="5275411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L_E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47B2EA0-9704-7CD0-0F9B-2AC372D118E7}"/>
              </a:ext>
            </a:extLst>
          </p:cNvPr>
          <p:cNvSpPr/>
          <p:nvPr/>
        </p:nvSpPr>
        <p:spPr>
          <a:xfrm>
            <a:off x="3699295" y="2685143"/>
            <a:ext cx="2237529" cy="16836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05E8AF3-113D-848F-DA09-01E46934D194}"/>
              </a:ext>
            </a:extLst>
          </p:cNvPr>
          <p:cNvSpPr/>
          <p:nvPr/>
        </p:nvSpPr>
        <p:spPr>
          <a:xfrm>
            <a:off x="3441700" y="2071879"/>
            <a:ext cx="2781300" cy="2578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Conversion Using Logical `AND`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8909EA3-D45D-70B7-2F56-5D0DF769E49E}"/>
              </a:ext>
            </a:extLst>
          </p:cNvPr>
          <p:cNvSpPr txBox="1"/>
          <p:nvPr/>
        </p:nvSpPr>
        <p:spPr>
          <a:xfrm rot="5400000">
            <a:off x="511717" y="5894512"/>
            <a:ext cx="3004693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Conversion Using Logical 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A80BDD-28E3-28BE-1D71-E5A70047572B}"/>
              </a:ext>
            </a:extLst>
          </p:cNvPr>
          <p:cNvSpPr txBox="1"/>
          <p:nvPr/>
        </p:nvSpPr>
        <p:spPr>
          <a:xfrm rot="10800000">
            <a:off x="-2269705" y="2828834"/>
            <a:ext cx="27239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Implication (if p, q)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34BBDCC-0DA0-A526-1422-7C5E852400BF}"/>
              </a:ext>
            </a:extLst>
          </p:cNvPr>
          <p:cNvSpPr txBox="1"/>
          <p:nvPr/>
        </p:nvSpPr>
        <p:spPr>
          <a:xfrm rot="16200000">
            <a:off x="957679" y="517776"/>
            <a:ext cx="211277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Bi-</a:t>
            </a:r>
            <a:r>
              <a:rPr kumimoji="0" lang="en-US" sz="3200" i="0" u="none" strike="noStrike" kern="120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condional</a:t>
            </a:r>
            <a:endParaRPr kumimoji="0" lang="en-US" sz="3200" i="0" u="none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00350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21000" b="-2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F2AD75-2BC5-ED1F-67E3-31EC88B396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8C305577-3F40-263D-0DEE-4C887445473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0000">
                <a:schemeClr val="tx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336B9A9-1ECE-0745-C810-A0B3D12F2663}"/>
              </a:ext>
            </a:extLst>
          </p:cNvPr>
          <p:cNvGrpSpPr/>
          <p:nvPr/>
        </p:nvGrpSpPr>
        <p:grpSpPr>
          <a:xfrm rot="16200000">
            <a:off x="-2578100" y="-971550"/>
            <a:ext cx="8801100" cy="8801100"/>
            <a:chOff x="-2578100" y="-971550"/>
            <a:chExt cx="8801100" cy="8801100"/>
          </a:xfrm>
        </p:grpSpPr>
        <p:sp useBgFill="1">
          <p:nvSpPr>
            <p:cNvPr id="4" name="Flowchart: Summing Junction 3">
              <a:extLst>
                <a:ext uri="{FF2B5EF4-FFF2-40B4-BE49-F238E27FC236}">
                  <a16:creationId xmlns:a16="http://schemas.microsoft.com/office/drawing/2014/main" id="{2CEE12C0-9AE5-0E84-6859-EB014F5AAD8C}"/>
                </a:ext>
              </a:extLst>
            </p:cNvPr>
            <p:cNvSpPr/>
            <p:nvPr/>
          </p:nvSpPr>
          <p:spPr>
            <a:xfrm>
              <a:off x="-2578100" y="-971550"/>
              <a:ext cx="8801100" cy="8801100"/>
            </a:xfrm>
            <a:prstGeom prst="flowChartSummingJunction">
              <a:avLst/>
            </a:prstGeom>
            <a:ln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DC7FDD2-DA60-0025-610D-963330DF4C35}"/>
                </a:ext>
              </a:extLst>
            </p:cNvPr>
            <p:cNvSpPr txBox="1"/>
            <p:nvPr/>
          </p:nvSpPr>
          <p:spPr>
            <a:xfrm rot="16200000">
              <a:off x="958850" y="671225"/>
              <a:ext cx="21246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B5273C9-D885-B580-6B79-31AE24DFAAD3}"/>
                </a:ext>
              </a:extLst>
            </p:cNvPr>
            <p:cNvSpPr txBox="1"/>
            <p:nvPr/>
          </p:nvSpPr>
          <p:spPr>
            <a:xfrm rot="10800000">
              <a:off x="-1727200" y="3105834"/>
              <a:ext cx="2159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CCCEE3-5FDD-E409-DF5A-63C4D91B982B}"/>
                </a:ext>
              </a:extLst>
            </p:cNvPr>
            <p:cNvSpPr txBox="1"/>
            <p:nvPr/>
          </p:nvSpPr>
          <p:spPr>
            <a:xfrm rot="5400000">
              <a:off x="742950" y="5722034"/>
              <a:ext cx="2159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 useBgFill="1">
        <p:nvSpPr>
          <p:cNvPr id="9" name="Oval 8">
            <a:extLst>
              <a:ext uri="{FF2B5EF4-FFF2-40B4-BE49-F238E27FC236}">
                <a16:creationId xmlns:a16="http://schemas.microsoft.com/office/drawing/2014/main" id="{73A3779B-80BA-2DB2-475B-62B398377DD0}"/>
              </a:ext>
            </a:extLst>
          </p:cNvPr>
          <p:cNvSpPr/>
          <p:nvPr/>
        </p:nvSpPr>
        <p:spPr>
          <a:xfrm rot="2771267">
            <a:off x="320675" y="1927224"/>
            <a:ext cx="3003550" cy="3003550"/>
          </a:xfrm>
          <a:prstGeom prst="ellipse">
            <a:avLst/>
          </a:prstGeom>
          <a:ln>
            <a:noFill/>
          </a:ln>
          <a:effectLst>
            <a:outerShdw blurRad="1524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0BA7E07-9A95-FFE8-15DB-AA5D5F82048A}"/>
              </a:ext>
            </a:extLst>
          </p:cNvPr>
          <p:cNvSpPr/>
          <p:nvPr/>
        </p:nvSpPr>
        <p:spPr>
          <a:xfrm>
            <a:off x="7141580" y="531029"/>
            <a:ext cx="4226331" cy="1050714"/>
          </a:xfrm>
          <a:prstGeom prst="roundRect">
            <a:avLst/>
          </a:prstGeom>
          <a:solidFill>
            <a:srgbClr val="EFF8E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 sz="1800"/>
            </a:pPr>
            <a:r>
              <a:rPr lang="en-US" sz="2000">
                <a:solidFill>
                  <a:srgbClr val="23022E"/>
                </a:solidFill>
              </a:rPr>
              <a:t>I need the mini screw driver or full tool box.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3022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90B83F97-4366-BABD-F0D5-6325E82B4B1E}"/>
              </a:ext>
            </a:extLst>
          </p:cNvPr>
          <p:cNvSpPr/>
          <p:nvPr/>
        </p:nvSpPr>
        <p:spPr>
          <a:xfrm>
            <a:off x="7141580" y="2112772"/>
            <a:ext cx="4226331" cy="1050714"/>
          </a:xfrm>
          <a:prstGeom prst="roundRect">
            <a:avLst/>
          </a:prstGeom>
          <a:solidFill>
            <a:srgbClr val="CECFC7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 sz="1800"/>
            </a:pPr>
            <a:r>
              <a:rPr lang="en-US" sz="2000" dirty="0">
                <a:solidFill>
                  <a:srgbClr val="23022E"/>
                </a:solidFill>
              </a:rPr>
              <a:t>I need the screw driver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3022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1CD64D1-4283-11C4-FEE7-31BFA9959BDE}"/>
              </a:ext>
            </a:extLst>
          </p:cNvPr>
          <p:cNvSpPr/>
          <p:nvPr/>
        </p:nvSpPr>
        <p:spPr>
          <a:xfrm>
            <a:off x="7141580" y="3694515"/>
            <a:ext cx="4226331" cy="1050714"/>
          </a:xfrm>
          <a:prstGeom prst="roundRect">
            <a:avLst/>
          </a:prstGeom>
          <a:solidFill>
            <a:srgbClr val="3685B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 sz="1800"/>
            </a:pPr>
            <a:r>
              <a:rPr lang="en-US" sz="2000" dirty="0">
                <a:solidFill>
                  <a:srgbClr val="23022E"/>
                </a:solidFill>
              </a:rPr>
              <a:t>I need the full tool box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3022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5C816F36-AB49-1B74-0560-D39FBAF0C374}"/>
              </a:ext>
            </a:extLst>
          </p:cNvPr>
          <p:cNvSpPr/>
          <p:nvPr/>
        </p:nvSpPr>
        <p:spPr>
          <a:xfrm>
            <a:off x="7141580" y="5276257"/>
            <a:ext cx="4226331" cy="1050714"/>
          </a:xfrm>
          <a:prstGeom prst="roundRect">
            <a:avLst/>
          </a:prstGeom>
          <a:solidFill>
            <a:srgbClr val="0471A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 sz="1800"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23022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	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3022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lang="en-US" sz="2000" dirty="0">
                <a:solidFill>
                  <a:srgbClr val="23022E"/>
                </a:solidFill>
              </a:rPr>
              <a:t>p ∨ q</a:t>
            </a:r>
          </a:p>
          <a:p>
            <a:pPr lvl="2">
              <a:defRPr sz="1800"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3022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45FC467-00EB-8BD2-1054-C1BF26EBD612}"/>
              </a:ext>
            </a:extLst>
          </p:cNvPr>
          <p:cNvSpPr/>
          <p:nvPr/>
        </p:nvSpPr>
        <p:spPr>
          <a:xfrm>
            <a:off x="6752906" y="531028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85C7334-5FCD-7DC3-4006-4A73B34103EA}"/>
              </a:ext>
            </a:extLst>
          </p:cNvPr>
          <p:cNvSpPr/>
          <p:nvPr/>
        </p:nvSpPr>
        <p:spPr>
          <a:xfrm>
            <a:off x="6760913" y="2115439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70A0B38-0771-FCFA-9EBA-A3E3126C7381}"/>
              </a:ext>
            </a:extLst>
          </p:cNvPr>
          <p:cNvSpPr/>
          <p:nvPr/>
        </p:nvSpPr>
        <p:spPr>
          <a:xfrm>
            <a:off x="6766510" y="3693670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23D26AF-2600-ABD3-45F6-4767B594C67D}"/>
              </a:ext>
            </a:extLst>
          </p:cNvPr>
          <p:cNvSpPr/>
          <p:nvPr/>
        </p:nvSpPr>
        <p:spPr>
          <a:xfrm>
            <a:off x="6760913" y="5275411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L_E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77AE998-5432-7443-3127-DDD16AEFFEAA}"/>
              </a:ext>
            </a:extLst>
          </p:cNvPr>
          <p:cNvSpPr/>
          <p:nvPr/>
        </p:nvSpPr>
        <p:spPr>
          <a:xfrm>
            <a:off x="3699295" y="2685143"/>
            <a:ext cx="2237529" cy="16836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A194E4-9C61-B4C0-03BC-BE360648CCD7}"/>
              </a:ext>
            </a:extLst>
          </p:cNvPr>
          <p:cNvSpPr/>
          <p:nvPr/>
        </p:nvSpPr>
        <p:spPr>
          <a:xfrm>
            <a:off x="3505200" y="2112771"/>
            <a:ext cx="2431623" cy="2632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Conversion Using Logical 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A1AB51-D7C7-1BBA-E4F3-59D008A0DC31}"/>
              </a:ext>
            </a:extLst>
          </p:cNvPr>
          <p:cNvSpPr/>
          <p:nvPr/>
        </p:nvSpPr>
        <p:spPr>
          <a:xfrm rot="16200000">
            <a:off x="389120" y="-758022"/>
            <a:ext cx="2781300" cy="2578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Conversion Using Logical `AND`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8E29C55-2A7F-68D5-B872-9C35F5E6BA82}"/>
              </a:ext>
            </a:extLst>
          </p:cNvPr>
          <p:cNvSpPr txBox="1"/>
          <p:nvPr/>
        </p:nvSpPr>
        <p:spPr>
          <a:xfrm rot="5400000">
            <a:off x="783623" y="5973066"/>
            <a:ext cx="27239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Implication (if p, q)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7E377D2-19F5-3147-8C4A-6C5B357B4628}"/>
              </a:ext>
            </a:extLst>
          </p:cNvPr>
          <p:cNvSpPr txBox="1"/>
          <p:nvPr/>
        </p:nvSpPr>
        <p:spPr>
          <a:xfrm rot="10800000">
            <a:off x="-1622051" y="3305082"/>
            <a:ext cx="211277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Bi-</a:t>
            </a:r>
            <a:r>
              <a:rPr kumimoji="0" lang="en-US" sz="3200" i="0" u="none" strike="noStrike" kern="120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condional</a:t>
            </a:r>
            <a:endParaRPr kumimoji="0" lang="en-US" sz="3200" i="0" u="none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1570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1AB551-A07A-4678-0CD6-710016791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CB0ABA4-5BDA-1EB3-4A9E-B741ACC3005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0000">
                <a:schemeClr val="tx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9D37707-76EC-77AE-7E7B-D3F95D990350}"/>
              </a:ext>
            </a:extLst>
          </p:cNvPr>
          <p:cNvGrpSpPr/>
          <p:nvPr/>
        </p:nvGrpSpPr>
        <p:grpSpPr>
          <a:xfrm rot="10800000">
            <a:off x="-2578100" y="-971550"/>
            <a:ext cx="8801100" cy="8801100"/>
            <a:chOff x="-2578100" y="-971550"/>
            <a:chExt cx="8801100" cy="8801100"/>
          </a:xfrm>
        </p:grpSpPr>
        <p:sp useBgFill="1">
          <p:nvSpPr>
            <p:cNvPr id="4" name="Flowchart: Summing Junction 3">
              <a:extLst>
                <a:ext uri="{FF2B5EF4-FFF2-40B4-BE49-F238E27FC236}">
                  <a16:creationId xmlns:a16="http://schemas.microsoft.com/office/drawing/2014/main" id="{A079C995-5057-78A3-5B63-65C415B05C9C}"/>
                </a:ext>
              </a:extLst>
            </p:cNvPr>
            <p:cNvSpPr/>
            <p:nvPr/>
          </p:nvSpPr>
          <p:spPr>
            <a:xfrm>
              <a:off x="-2578100" y="-971550"/>
              <a:ext cx="8801100" cy="8801100"/>
            </a:xfrm>
            <a:prstGeom prst="flowChartSummingJunction">
              <a:avLst/>
            </a:prstGeom>
            <a:ln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0AD2A0A-9E60-11EE-1E28-9B832402264A}"/>
                </a:ext>
              </a:extLst>
            </p:cNvPr>
            <p:cNvSpPr txBox="1"/>
            <p:nvPr/>
          </p:nvSpPr>
          <p:spPr>
            <a:xfrm rot="16200000">
              <a:off x="958850" y="671225"/>
              <a:ext cx="212462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E32BAA0-3930-C8DB-9B23-3EB3760D0E7F}"/>
                </a:ext>
              </a:extLst>
            </p:cNvPr>
            <p:cNvSpPr txBox="1"/>
            <p:nvPr/>
          </p:nvSpPr>
          <p:spPr>
            <a:xfrm rot="10800000">
              <a:off x="-1727200" y="3105834"/>
              <a:ext cx="2159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798782D-0267-339A-1B94-433E8582CC4C}"/>
                </a:ext>
              </a:extLst>
            </p:cNvPr>
            <p:cNvSpPr txBox="1"/>
            <p:nvPr/>
          </p:nvSpPr>
          <p:spPr>
            <a:xfrm rot="5400000">
              <a:off x="742950" y="5722034"/>
              <a:ext cx="2159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 useBgFill="1">
        <p:nvSpPr>
          <p:cNvPr id="9" name="Oval 8">
            <a:extLst>
              <a:ext uri="{FF2B5EF4-FFF2-40B4-BE49-F238E27FC236}">
                <a16:creationId xmlns:a16="http://schemas.microsoft.com/office/drawing/2014/main" id="{EBC27A7D-8999-BAF2-9555-59E2B3AECF18}"/>
              </a:ext>
            </a:extLst>
          </p:cNvPr>
          <p:cNvSpPr/>
          <p:nvPr/>
        </p:nvSpPr>
        <p:spPr>
          <a:xfrm rot="6208432">
            <a:off x="320675" y="1927224"/>
            <a:ext cx="3003550" cy="3003550"/>
          </a:xfrm>
          <a:prstGeom prst="ellipse">
            <a:avLst/>
          </a:prstGeom>
          <a:ln>
            <a:noFill/>
          </a:ln>
          <a:effectLst>
            <a:outerShdw blurRad="1524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1AA9CBB-5590-9D95-EA64-468F5A48A306}"/>
              </a:ext>
            </a:extLst>
          </p:cNvPr>
          <p:cNvSpPr/>
          <p:nvPr/>
        </p:nvSpPr>
        <p:spPr>
          <a:xfrm>
            <a:off x="7141580" y="531029"/>
            <a:ext cx="4226331" cy="1050714"/>
          </a:xfrm>
          <a:prstGeom prst="roundRect">
            <a:avLst/>
          </a:prstGeom>
          <a:solidFill>
            <a:srgbClr val="EFF8E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3022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 it rains I’ll not attend the class today.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31D56B5-BBED-3123-3029-643268A12E24}"/>
              </a:ext>
            </a:extLst>
          </p:cNvPr>
          <p:cNvSpPr/>
          <p:nvPr/>
        </p:nvSpPr>
        <p:spPr>
          <a:xfrm>
            <a:off x="7141580" y="2112772"/>
            <a:ext cx="4226331" cy="1050714"/>
          </a:xfrm>
          <a:prstGeom prst="roundRect">
            <a:avLst/>
          </a:prstGeom>
          <a:solidFill>
            <a:srgbClr val="CECFC7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3022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If it rains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14950662-B8B5-C9BB-1FD4-E3486C1FE499}"/>
              </a:ext>
            </a:extLst>
          </p:cNvPr>
          <p:cNvSpPr/>
          <p:nvPr/>
        </p:nvSpPr>
        <p:spPr>
          <a:xfrm>
            <a:off x="7141580" y="3694515"/>
            <a:ext cx="4226331" cy="1050714"/>
          </a:xfrm>
          <a:prstGeom prst="roundRect">
            <a:avLst/>
          </a:prstGeom>
          <a:solidFill>
            <a:srgbClr val="3685B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3022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I’ll attend the class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F2F7C36-2498-6C13-184E-4257B500C14A}"/>
              </a:ext>
            </a:extLst>
          </p:cNvPr>
          <p:cNvSpPr/>
          <p:nvPr/>
        </p:nvSpPr>
        <p:spPr>
          <a:xfrm>
            <a:off x="7141580" y="5276257"/>
            <a:ext cx="4226331" cy="1050714"/>
          </a:xfrm>
          <a:prstGeom prst="roundRect">
            <a:avLst/>
          </a:prstGeom>
          <a:solidFill>
            <a:srgbClr val="0471A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 algn="just">
              <a:defRPr sz="1800"/>
            </a:pPr>
            <a:r>
              <a:rPr lang="en-US" sz="3200" dirty="0">
                <a:solidFill>
                  <a:srgbClr val="23022E"/>
                </a:solidFill>
                <a:latin typeface="Calibri" panose="020F0502020204030204"/>
              </a:rPr>
              <a:t>p</a:t>
            </a:r>
            <a:r>
              <a:rPr lang="en-US" sz="3200" b="1" dirty="0"/>
              <a:t>  →  ¬</a:t>
            </a:r>
            <a:r>
              <a:rPr lang="en-US" sz="3200" b="1" dirty="0">
                <a:solidFill>
                  <a:schemeClr val="tx1"/>
                </a:solidFill>
              </a:rPr>
              <a:t>q</a:t>
            </a:r>
            <a:endParaRPr kumimoji="0" lang="en-US" sz="32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0F32474-9F3B-2F0C-F2DD-38F92CF67D8D}"/>
              </a:ext>
            </a:extLst>
          </p:cNvPr>
          <p:cNvSpPr/>
          <p:nvPr/>
        </p:nvSpPr>
        <p:spPr>
          <a:xfrm>
            <a:off x="6752906" y="531028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St.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68B6136-84BD-418A-3D3B-47DC7A2F3001}"/>
              </a:ext>
            </a:extLst>
          </p:cNvPr>
          <p:cNvSpPr/>
          <p:nvPr/>
        </p:nvSpPr>
        <p:spPr>
          <a:xfrm>
            <a:off x="6760913" y="2115439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56E379C-9554-B869-379E-08C76C615310}"/>
              </a:ext>
            </a:extLst>
          </p:cNvPr>
          <p:cNvSpPr/>
          <p:nvPr/>
        </p:nvSpPr>
        <p:spPr>
          <a:xfrm>
            <a:off x="6766510" y="3693670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2497D34-BBB4-8CCE-4FBB-5F0EB382F12E}"/>
              </a:ext>
            </a:extLst>
          </p:cNvPr>
          <p:cNvSpPr/>
          <p:nvPr/>
        </p:nvSpPr>
        <p:spPr>
          <a:xfrm>
            <a:off x="6760913" y="5275411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L_E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F23DAC2-43BB-EDD7-0220-5F033637D70C}"/>
              </a:ext>
            </a:extLst>
          </p:cNvPr>
          <p:cNvSpPr/>
          <p:nvPr/>
        </p:nvSpPr>
        <p:spPr>
          <a:xfrm>
            <a:off x="3699295" y="2685143"/>
            <a:ext cx="2237529" cy="16836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35EE4C2-9D43-5468-5CD4-DB80F376DE0F}"/>
              </a:ext>
            </a:extLst>
          </p:cNvPr>
          <p:cNvSpPr/>
          <p:nvPr/>
        </p:nvSpPr>
        <p:spPr>
          <a:xfrm>
            <a:off x="3486150" y="2112772"/>
            <a:ext cx="2609850" cy="22560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Implication (if p, q)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70C29C-998C-1AEB-4E58-445B5AD84993}"/>
              </a:ext>
            </a:extLst>
          </p:cNvPr>
          <p:cNvSpPr txBox="1"/>
          <p:nvPr/>
        </p:nvSpPr>
        <p:spPr>
          <a:xfrm rot="5400000">
            <a:off x="1325001" y="5448514"/>
            <a:ext cx="21127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Bi-</a:t>
            </a:r>
            <a:r>
              <a:rPr kumimoji="0" lang="en-US" sz="3600" i="0" u="none" strike="noStrike" kern="120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condional</a:t>
            </a:r>
            <a:endParaRPr kumimoji="0" lang="en-US" sz="3600" i="0" u="none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1F8165-0CE8-7D92-9B92-81D385A4987A}"/>
              </a:ext>
            </a:extLst>
          </p:cNvPr>
          <p:cNvSpPr/>
          <p:nvPr/>
        </p:nvSpPr>
        <p:spPr>
          <a:xfrm rot="16200000">
            <a:off x="606637" y="-529270"/>
            <a:ext cx="2431623" cy="2632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Conversion Using Logical OR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29E287C-04AD-1979-1014-525D6A27472C}"/>
              </a:ext>
            </a:extLst>
          </p:cNvPr>
          <p:cNvSpPr/>
          <p:nvPr/>
        </p:nvSpPr>
        <p:spPr>
          <a:xfrm rot="10800000">
            <a:off x="-2297137" y="2181528"/>
            <a:ext cx="2781300" cy="2578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Conversion Using Logical `AND`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D035F77-E3CB-9252-F1B9-A00424D5F7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dk1">
                  <a:tint val="66000"/>
                  <a:satMod val="160000"/>
                  <a:alpha val="42000"/>
                </a:schemeClr>
              </a:gs>
              <a:gs pos="0">
                <a:schemeClr val="accent1">
                  <a:lumMod val="18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852304D-B13B-1577-48D6-F6739FC174EF}"/>
              </a:ext>
            </a:extLst>
          </p:cNvPr>
          <p:cNvGrpSpPr/>
          <p:nvPr/>
        </p:nvGrpSpPr>
        <p:grpSpPr>
          <a:xfrm>
            <a:off x="9015581" y="7495208"/>
            <a:ext cx="5777556" cy="1051560"/>
            <a:chOff x="3792501" y="2903220"/>
            <a:chExt cx="5777556" cy="1051560"/>
          </a:xfrm>
        </p:grpSpPr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30678433-9D0F-6D4C-6D95-0E37F6D42E13}"/>
                </a:ext>
              </a:extLst>
            </p:cNvPr>
            <p:cNvSpPr/>
            <p:nvPr/>
          </p:nvSpPr>
          <p:spPr>
            <a:xfrm>
              <a:off x="4173168" y="2904066"/>
              <a:ext cx="5396889" cy="1050714"/>
            </a:xfrm>
            <a:prstGeom prst="roundRect">
              <a:avLst/>
            </a:prstGeom>
            <a:solidFill>
              <a:srgbClr val="0471A6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2" algn="just">
                <a:defRPr sz="1800"/>
              </a:pPr>
              <a:r>
                <a:rPr lang="en-US" sz="3200" b="1" dirty="0"/>
                <a:t>¬ (Negation operator)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541B5985-6D86-880A-8B88-4A57AE122F91}"/>
                </a:ext>
              </a:extLst>
            </p:cNvPr>
            <p:cNvSpPr/>
            <p:nvPr/>
          </p:nvSpPr>
          <p:spPr>
            <a:xfrm>
              <a:off x="3792501" y="2903220"/>
              <a:ext cx="1051560" cy="105156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7800000"/>
              </a:lightRig>
            </a:scene3d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>
                <a:defRPr/>
              </a:pPr>
              <a:r>
                <a:rPr lang="en-US" sz="3600" b="1" dirty="0"/>
                <a:t>¬</a:t>
              </a:r>
              <a:r>
                <a:rPr lang="en-US" sz="3600" b="1" dirty="0">
                  <a:solidFill>
                    <a:schemeClr val="tx1"/>
                  </a:solidFill>
                </a:rPr>
                <a:t>q</a:t>
              </a:r>
              <a:endPara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6550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771 0.597 L -0.49857 -0.68634 " pathEditMode="relative" rAng="0" ptsTypes="AA">
                                      <p:cBhvr>
                                        <p:cTn id="55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8320" y="-64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47409153-AD8E-41B6-9B9B-94F6B6147573}"/>
              </a:ext>
            </a:extLst>
          </p:cNvPr>
          <p:cNvSpPr/>
          <p:nvPr/>
        </p:nvSpPr>
        <p:spPr>
          <a:xfrm>
            <a:off x="25400" y="0"/>
            <a:ext cx="12192000" cy="6858000"/>
          </a:xfrm>
          <a:prstGeom prst="rect">
            <a:avLst/>
          </a:prstGeom>
          <a:gradFill flip="none" rotWithShape="1">
            <a:gsLst>
              <a:gs pos="30000">
                <a:schemeClr val="tx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" name="Flowchart: Summing Junction 3">
            <a:extLst>
              <a:ext uri="{FF2B5EF4-FFF2-40B4-BE49-F238E27FC236}">
                <a16:creationId xmlns:a16="http://schemas.microsoft.com/office/drawing/2014/main" id="{6D60E031-5B9E-44D7-9BE0-7801FFEB4D81}"/>
              </a:ext>
            </a:extLst>
          </p:cNvPr>
          <p:cNvSpPr/>
          <p:nvPr/>
        </p:nvSpPr>
        <p:spPr>
          <a:xfrm rot="16200000">
            <a:off x="-2578100" y="-971550"/>
            <a:ext cx="8801100" cy="8801100"/>
          </a:xfrm>
          <a:prstGeom prst="flowChartSummingJunction">
            <a:avLst/>
          </a:prstGeom>
          <a:ln>
            <a:solidFill>
              <a:schemeClr val="bg1"/>
            </a:solidFill>
          </a:ln>
          <a:effectLst>
            <a:outerShdw blurRad="1524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" name="Oval 8">
            <a:extLst>
              <a:ext uri="{FF2B5EF4-FFF2-40B4-BE49-F238E27FC236}">
                <a16:creationId xmlns:a16="http://schemas.microsoft.com/office/drawing/2014/main" id="{24DE3538-D438-4C4E-8C76-ACE1339279EC}"/>
              </a:ext>
            </a:extLst>
          </p:cNvPr>
          <p:cNvSpPr/>
          <p:nvPr/>
        </p:nvSpPr>
        <p:spPr>
          <a:xfrm rot="7147537">
            <a:off x="320675" y="1927224"/>
            <a:ext cx="3003550" cy="3003550"/>
          </a:xfrm>
          <a:prstGeom prst="ellipse">
            <a:avLst/>
          </a:prstGeom>
          <a:ln>
            <a:noFill/>
          </a:ln>
          <a:effectLst>
            <a:outerShdw blurRad="1524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682889B-1497-4CF2-8B08-A53AA46B22FA}"/>
              </a:ext>
            </a:extLst>
          </p:cNvPr>
          <p:cNvSpPr/>
          <p:nvPr/>
        </p:nvSpPr>
        <p:spPr>
          <a:xfrm>
            <a:off x="7141580" y="531029"/>
            <a:ext cx="4226331" cy="1050714"/>
          </a:xfrm>
          <a:prstGeom prst="roundRect">
            <a:avLst/>
          </a:prstGeom>
          <a:solidFill>
            <a:srgbClr val="EFF8E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3022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I’ll</a:t>
            </a:r>
            <a:r>
              <a:rPr kumimoji="0" lang="en-US" sz="2000" b="0" i="0" u="none" strike="noStrike" kern="1200" cap="none" spc="0" normalizeH="0" noProof="0" dirty="0">
                <a:ln>
                  <a:noFill/>
                </a:ln>
                <a:solidFill>
                  <a:srgbClr val="23022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attend the class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23022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44F1A6E-C6FC-4F77-A52F-F0CC231FAA83}"/>
              </a:ext>
            </a:extLst>
          </p:cNvPr>
          <p:cNvSpPr/>
          <p:nvPr/>
        </p:nvSpPr>
        <p:spPr>
          <a:xfrm>
            <a:off x="7154455" y="3693668"/>
            <a:ext cx="4226331" cy="1050714"/>
          </a:xfrm>
          <a:prstGeom prst="roundRect">
            <a:avLst/>
          </a:prstGeom>
          <a:solidFill>
            <a:srgbClr val="CECFC7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defRPr sz="1800"/>
            </a:pPr>
            <a:r>
              <a:rPr lang="en-US" sz="2800" dirty="0">
                <a:solidFill>
                  <a:srgbClr val="23022E"/>
                </a:solidFill>
                <a:latin typeface="Calibri" panose="020F0502020204030204"/>
              </a:rPr>
              <a:t>p </a:t>
            </a:r>
            <a:r>
              <a:rPr lang="en-US" sz="2800" dirty="0"/>
              <a:t>↔ </a:t>
            </a:r>
            <a:r>
              <a:rPr lang="en-US" sz="2800" dirty="0">
                <a:solidFill>
                  <a:schemeClr val="tx1"/>
                </a:solidFill>
              </a:rPr>
              <a:t>q</a:t>
            </a:r>
            <a:endParaRPr kumimoji="0" 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alibri" panose="020F0502020204030204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7CE6F15-C1D6-41F0-A601-EB540CD67593}"/>
              </a:ext>
            </a:extLst>
          </p:cNvPr>
          <p:cNvSpPr/>
          <p:nvPr/>
        </p:nvSpPr>
        <p:spPr>
          <a:xfrm>
            <a:off x="7137917" y="2113617"/>
            <a:ext cx="4226331" cy="1050714"/>
          </a:xfrm>
          <a:prstGeom prst="roundRect">
            <a:avLst/>
          </a:prstGeom>
          <a:solidFill>
            <a:srgbClr val="3685B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3022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You attend the class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8B0440B-2E01-453D-B7EE-9230D4A612A0}"/>
              </a:ext>
            </a:extLst>
          </p:cNvPr>
          <p:cNvSpPr/>
          <p:nvPr/>
        </p:nvSpPr>
        <p:spPr>
          <a:xfrm>
            <a:off x="7137917" y="5276258"/>
            <a:ext cx="4226331" cy="1050714"/>
          </a:xfrm>
          <a:prstGeom prst="roundRect">
            <a:avLst/>
          </a:prstGeom>
          <a:solidFill>
            <a:srgbClr val="0471A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23022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I’ll attend the class if and if only you attend the class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1B6B414-641E-464C-9218-2F68CB397413}"/>
              </a:ext>
            </a:extLst>
          </p:cNvPr>
          <p:cNvSpPr/>
          <p:nvPr/>
        </p:nvSpPr>
        <p:spPr>
          <a:xfrm>
            <a:off x="6752906" y="531028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FA02F05-F455-4B57-BD5C-8D9024B0FCCC}"/>
              </a:ext>
            </a:extLst>
          </p:cNvPr>
          <p:cNvSpPr/>
          <p:nvPr/>
        </p:nvSpPr>
        <p:spPr>
          <a:xfrm>
            <a:off x="6773788" y="3696335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L_E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E754F53-8B25-4C29-9A5E-F648C8222588}"/>
              </a:ext>
            </a:extLst>
          </p:cNvPr>
          <p:cNvSpPr/>
          <p:nvPr/>
        </p:nvSpPr>
        <p:spPr>
          <a:xfrm>
            <a:off x="6762847" y="2112772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q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4D6E51D-BC2B-4061-B424-7DD5B7B0C8A9}"/>
              </a:ext>
            </a:extLst>
          </p:cNvPr>
          <p:cNvSpPr/>
          <p:nvPr/>
        </p:nvSpPr>
        <p:spPr>
          <a:xfrm>
            <a:off x="6760913" y="5275411"/>
            <a:ext cx="1051560" cy="105156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solidFill>
                  <a:prstClr val="black"/>
                </a:solidFill>
                <a:latin typeface="Calibri" panose="020F0502020204030204"/>
              </a:rPr>
              <a:t>St.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F51A194-67FE-37B1-760E-B541F094C3CB}"/>
              </a:ext>
            </a:extLst>
          </p:cNvPr>
          <p:cNvSpPr/>
          <p:nvPr/>
        </p:nvSpPr>
        <p:spPr>
          <a:xfrm rot="5400000">
            <a:off x="523602" y="4875868"/>
            <a:ext cx="2781300" cy="25781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Conversion Using Logical `AND`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2E900E9-B4EF-A964-779F-302801E2C1CD}"/>
              </a:ext>
            </a:extLst>
          </p:cNvPr>
          <p:cNvSpPr/>
          <p:nvPr/>
        </p:nvSpPr>
        <p:spPr>
          <a:xfrm rot="10800000">
            <a:off x="-1948808" y="2020427"/>
            <a:ext cx="2431623" cy="26324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Conversion Using Logical OR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D0BE5A6-68C2-1FF7-D320-846DBBC1E8D6}"/>
              </a:ext>
            </a:extLst>
          </p:cNvPr>
          <p:cNvSpPr/>
          <p:nvPr/>
        </p:nvSpPr>
        <p:spPr>
          <a:xfrm rot="16200000">
            <a:off x="517525" y="-520657"/>
            <a:ext cx="2609850" cy="22560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Implication (if p, q)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8879189-4965-D2BA-7838-A7F6E2A48DEC}"/>
              </a:ext>
            </a:extLst>
          </p:cNvPr>
          <p:cNvSpPr txBox="1"/>
          <p:nvPr/>
        </p:nvSpPr>
        <p:spPr>
          <a:xfrm>
            <a:off x="3527436" y="2828834"/>
            <a:ext cx="21127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Bi-</a:t>
            </a:r>
            <a:r>
              <a:rPr kumimoji="0" lang="en-US" sz="3600" b="1" i="0" u="none" strike="noStrike" kern="1200" cap="none" spc="0" normalizeH="0" baseline="0" noProof="0" dirty="0" err="1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condional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23843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193951"/>
            </a:gs>
            <a:gs pos="0">
              <a:srgbClr val="1D456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33036E-E8CD-16D6-8692-1EA8FE4F78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EFB2B70-5581-42DA-EE77-CB2BD12EB7E8}"/>
              </a:ext>
            </a:extLst>
          </p:cNvPr>
          <p:cNvGrpSpPr/>
          <p:nvPr/>
        </p:nvGrpSpPr>
        <p:grpSpPr>
          <a:xfrm>
            <a:off x="-22212" y="0"/>
            <a:ext cx="2757268" cy="6858000"/>
            <a:chOff x="9753600" y="0"/>
            <a:chExt cx="2757268" cy="6858000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0C033475-A745-4CFC-0C50-9C0C7C23713E}"/>
                </a:ext>
              </a:extLst>
            </p:cNvPr>
            <p:cNvSpPr/>
            <p:nvPr/>
          </p:nvSpPr>
          <p:spPr>
            <a:xfrm>
              <a:off x="9753600" y="0"/>
              <a:ext cx="2757268" cy="6858000"/>
            </a:xfrm>
            <a:custGeom>
              <a:avLst/>
              <a:gdLst>
                <a:gd name="connsiteX0" fmla="*/ 0 w 2757268"/>
                <a:gd name="connsiteY0" fmla="*/ 0 h 6858000"/>
                <a:gd name="connsiteX1" fmla="*/ 2438400 w 2757268"/>
                <a:gd name="connsiteY1" fmla="*/ 0 h 6858000"/>
                <a:gd name="connsiteX2" fmla="*/ 2438400 w 2757268"/>
                <a:gd name="connsiteY2" fmla="*/ 863760 h 6858000"/>
                <a:gd name="connsiteX3" fmla="*/ 2757268 w 2757268"/>
                <a:gd name="connsiteY3" fmla="*/ 1282977 h 6858000"/>
                <a:gd name="connsiteX4" fmla="*/ 2438400 w 2757268"/>
                <a:gd name="connsiteY4" fmla="*/ 1702194 h 6858000"/>
                <a:gd name="connsiteX5" fmla="*/ 2438400 w 2757268"/>
                <a:gd name="connsiteY5" fmla="*/ 6858000 h 6858000"/>
                <a:gd name="connsiteX6" fmla="*/ 0 w 2757268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7268" h="6858000">
                  <a:moveTo>
                    <a:pt x="0" y="0"/>
                  </a:moveTo>
                  <a:lnTo>
                    <a:pt x="2438400" y="0"/>
                  </a:lnTo>
                  <a:lnTo>
                    <a:pt x="2438400" y="863760"/>
                  </a:lnTo>
                  <a:lnTo>
                    <a:pt x="2757268" y="1282977"/>
                  </a:lnTo>
                  <a:lnTo>
                    <a:pt x="2438400" y="1702194"/>
                  </a:lnTo>
                  <a:lnTo>
                    <a:pt x="2438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1A405C"/>
            </a:solidFill>
            <a:ln>
              <a:noFill/>
            </a:ln>
            <a:effectLst>
              <a:outerShdw blurRad="190500" dist="381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570991C-A4C3-188B-BA91-AAE6156BA5D2}"/>
                </a:ext>
              </a:extLst>
            </p:cNvPr>
            <p:cNvSpPr txBox="1"/>
            <p:nvPr/>
          </p:nvSpPr>
          <p:spPr>
            <a:xfrm>
              <a:off x="10262968" y="419100"/>
              <a:ext cx="144780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0" dirty="0">
                  <a:latin typeface="Arial Black" panose="020B0A04020102020204" pitchFamily="34" charset="0"/>
                  <a:cs typeface="Poppins Black" panose="00000A00000000000000" pitchFamily="2" charset="0"/>
                </a:rPr>
                <a:t>5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A06CE64-7B1E-797A-7213-C9A4076400CC}"/>
                </a:ext>
              </a:extLst>
            </p:cNvPr>
            <p:cNvSpPr txBox="1"/>
            <p:nvPr/>
          </p:nvSpPr>
          <p:spPr>
            <a:xfrm>
              <a:off x="10022352" y="3075056"/>
              <a:ext cx="19290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Conversion using Bi-conditional</a:t>
              </a:r>
            </a:p>
          </p:txBody>
        </p:sp>
        <p:pic>
          <p:nvPicPr>
            <p:cNvPr id="13" name="Graphic 12" descr="Forest scene">
              <a:extLst>
                <a:ext uri="{FF2B5EF4-FFF2-40B4-BE49-F238E27FC236}">
                  <a16:creationId xmlns:a16="http://schemas.microsoft.com/office/drawing/2014/main" id="{A10D50EF-56B3-BB36-1A3B-FBBCB502EB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632925" y="5431735"/>
              <a:ext cx="707886" cy="707886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93160EB-BD5A-2878-8B52-94B3E975AC63}"/>
              </a:ext>
            </a:extLst>
          </p:cNvPr>
          <p:cNvGrpSpPr/>
          <p:nvPr/>
        </p:nvGrpSpPr>
        <p:grpSpPr>
          <a:xfrm>
            <a:off x="-356833" y="0"/>
            <a:ext cx="2757268" cy="6858000"/>
            <a:chOff x="7315200" y="0"/>
            <a:chExt cx="2757268" cy="6858000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E1F1EE-5776-81BE-8A92-692AA32FB9E2}"/>
                </a:ext>
              </a:extLst>
            </p:cNvPr>
            <p:cNvSpPr/>
            <p:nvPr/>
          </p:nvSpPr>
          <p:spPr>
            <a:xfrm>
              <a:off x="7315200" y="0"/>
              <a:ext cx="2757268" cy="6858000"/>
            </a:xfrm>
            <a:custGeom>
              <a:avLst/>
              <a:gdLst>
                <a:gd name="connsiteX0" fmla="*/ 0 w 2757268"/>
                <a:gd name="connsiteY0" fmla="*/ 0 h 6858000"/>
                <a:gd name="connsiteX1" fmla="*/ 2438400 w 2757268"/>
                <a:gd name="connsiteY1" fmla="*/ 0 h 6858000"/>
                <a:gd name="connsiteX2" fmla="*/ 2438400 w 2757268"/>
                <a:gd name="connsiteY2" fmla="*/ 863760 h 6858000"/>
                <a:gd name="connsiteX3" fmla="*/ 2757268 w 2757268"/>
                <a:gd name="connsiteY3" fmla="*/ 1282977 h 6858000"/>
                <a:gd name="connsiteX4" fmla="*/ 2438400 w 2757268"/>
                <a:gd name="connsiteY4" fmla="*/ 1702194 h 6858000"/>
                <a:gd name="connsiteX5" fmla="*/ 2438400 w 2757268"/>
                <a:gd name="connsiteY5" fmla="*/ 6858000 h 6858000"/>
                <a:gd name="connsiteX6" fmla="*/ 0 w 2757268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7268" h="6858000">
                  <a:moveTo>
                    <a:pt x="0" y="0"/>
                  </a:moveTo>
                  <a:lnTo>
                    <a:pt x="2438400" y="0"/>
                  </a:lnTo>
                  <a:lnTo>
                    <a:pt x="2438400" y="863760"/>
                  </a:lnTo>
                  <a:lnTo>
                    <a:pt x="2757268" y="1282977"/>
                  </a:lnTo>
                  <a:lnTo>
                    <a:pt x="2438400" y="1702194"/>
                  </a:lnTo>
                  <a:lnTo>
                    <a:pt x="2438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0E72B6"/>
            </a:solidFill>
            <a:ln>
              <a:noFill/>
            </a:ln>
            <a:effectLst>
              <a:outerShdw blurRad="190500" dist="381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5156DFC-F3B6-3F36-51C4-13FE8E69324D}"/>
                </a:ext>
              </a:extLst>
            </p:cNvPr>
            <p:cNvSpPr txBox="1"/>
            <p:nvPr/>
          </p:nvSpPr>
          <p:spPr>
            <a:xfrm>
              <a:off x="7810500" y="419100"/>
              <a:ext cx="144780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0" dirty="0">
                  <a:latin typeface="Arial Black" panose="020B0A04020102020204" pitchFamily="34" charset="0"/>
                  <a:cs typeface="Poppins Black" panose="00000A00000000000000" pitchFamily="2" charset="0"/>
                </a:rPr>
                <a:t>4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8892044E-F369-9A2A-8E50-277584EEB57A}"/>
                </a:ext>
              </a:extLst>
            </p:cNvPr>
            <p:cNvSpPr txBox="1"/>
            <p:nvPr/>
          </p:nvSpPr>
          <p:spPr>
            <a:xfrm>
              <a:off x="7569884" y="3075056"/>
              <a:ext cx="19290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Conversion using Implication</a:t>
              </a:r>
            </a:p>
          </p:txBody>
        </p:sp>
        <p:pic>
          <p:nvPicPr>
            <p:cNvPr id="58" name="Graphic 57" descr="Deciduous tree">
              <a:extLst>
                <a:ext uri="{FF2B5EF4-FFF2-40B4-BE49-F238E27FC236}">
                  <a16:creationId xmlns:a16="http://schemas.microsoft.com/office/drawing/2014/main" id="{8DCAB42B-53B0-13F4-2F06-ED662D8482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180457" y="5431735"/>
              <a:ext cx="707886" cy="707886"/>
            </a:xfrm>
            <a:prstGeom prst="rect">
              <a:avLst/>
            </a:prstGeom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86010C8-F8C0-EFBD-D8BF-D8217B40F6EE}"/>
              </a:ext>
            </a:extLst>
          </p:cNvPr>
          <p:cNvGrpSpPr/>
          <p:nvPr/>
        </p:nvGrpSpPr>
        <p:grpSpPr>
          <a:xfrm>
            <a:off x="-635850" y="-5596"/>
            <a:ext cx="2757268" cy="6858000"/>
            <a:chOff x="4876800" y="0"/>
            <a:chExt cx="2757268" cy="685800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DA9B51A-2440-C675-4625-EE7AFC0A774D}"/>
                </a:ext>
              </a:extLst>
            </p:cNvPr>
            <p:cNvSpPr/>
            <p:nvPr/>
          </p:nvSpPr>
          <p:spPr>
            <a:xfrm>
              <a:off x="4876800" y="0"/>
              <a:ext cx="2757268" cy="6858000"/>
            </a:xfrm>
            <a:custGeom>
              <a:avLst/>
              <a:gdLst>
                <a:gd name="connsiteX0" fmla="*/ 0 w 2757268"/>
                <a:gd name="connsiteY0" fmla="*/ 0 h 6858000"/>
                <a:gd name="connsiteX1" fmla="*/ 2438400 w 2757268"/>
                <a:gd name="connsiteY1" fmla="*/ 0 h 6858000"/>
                <a:gd name="connsiteX2" fmla="*/ 2438400 w 2757268"/>
                <a:gd name="connsiteY2" fmla="*/ 863760 h 6858000"/>
                <a:gd name="connsiteX3" fmla="*/ 2757268 w 2757268"/>
                <a:gd name="connsiteY3" fmla="*/ 1282977 h 6858000"/>
                <a:gd name="connsiteX4" fmla="*/ 2438400 w 2757268"/>
                <a:gd name="connsiteY4" fmla="*/ 1702194 h 6858000"/>
                <a:gd name="connsiteX5" fmla="*/ 2438400 w 2757268"/>
                <a:gd name="connsiteY5" fmla="*/ 6858000 h 6858000"/>
                <a:gd name="connsiteX6" fmla="*/ 0 w 2757268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7268" h="6858000">
                  <a:moveTo>
                    <a:pt x="0" y="0"/>
                  </a:moveTo>
                  <a:lnTo>
                    <a:pt x="2438400" y="0"/>
                  </a:lnTo>
                  <a:lnTo>
                    <a:pt x="2438400" y="863760"/>
                  </a:lnTo>
                  <a:lnTo>
                    <a:pt x="2757268" y="1282977"/>
                  </a:lnTo>
                  <a:lnTo>
                    <a:pt x="2438400" y="1702194"/>
                  </a:lnTo>
                  <a:lnTo>
                    <a:pt x="2438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14A0DC"/>
            </a:solidFill>
            <a:ln>
              <a:noFill/>
            </a:ln>
            <a:effectLst>
              <a:outerShdw blurRad="190500" dist="381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5DBDDDA-5E0A-8A08-E503-5534553BFF1C}"/>
                </a:ext>
              </a:extLst>
            </p:cNvPr>
            <p:cNvSpPr txBox="1"/>
            <p:nvPr/>
          </p:nvSpPr>
          <p:spPr>
            <a:xfrm>
              <a:off x="5372100" y="419100"/>
              <a:ext cx="144780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0" dirty="0">
                  <a:latin typeface="Arial Black" panose="020B0A04020102020204" pitchFamily="34" charset="0"/>
                  <a:cs typeface="Poppins Black" panose="00000A00000000000000" pitchFamily="2" charset="0"/>
                </a:rPr>
                <a:t>3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B5CEC521-A5E9-4D75-CD7C-43157B838222}"/>
                </a:ext>
              </a:extLst>
            </p:cNvPr>
            <p:cNvSpPr txBox="1"/>
            <p:nvPr/>
          </p:nvSpPr>
          <p:spPr>
            <a:xfrm>
              <a:off x="5131484" y="2921168"/>
              <a:ext cx="192903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Conversion using Logical</a:t>
              </a: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 `OR`</a:t>
              </a:r>
            </a:p>
          </p:txBody>
        </p:sp>
        <p:pic>
          <p:nvPicPr>
            <p:cNvPr id="43" name="Graphic 42" descr="Fir tree">
              <a:extLst>
                <a:ext uri="{FF2B5EF4-FFF2-40B4-BE49-F238E27FC236}">
                  <a16:creationId xmlns:a16="http://schemas.microsoft.com/office/drawing/2014/main" id="{FF718EEE-7ADB-2456-A00F-0B6F443A026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42057" y="5431735"/>
              <a:ext cx="707886" cy="707886"/>
            </a:xfrm>
            <a:prstGeom prst="rect">
              <a:avLst/>
            </a:prstGeom>
          </p:spPr>
        </p:pic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D42441D2-75B0-A6AC-36CE-B5247770B574}"/>
              </a:ext>
            </a:extLst>
          </p:cNvPr>
          <p:cNvGrpSpPr/>
          <p:nvPr/>
        </p:nvGrpSpPr>
        <p:grpSpPr>
          <a:xfrm>
            <a:off x="-919329" y="-5596"/>
            <a:ext cx="2757268" cy="6858000"/>
            <a:chOff x="2438400" y="0"/>
            <a:chExt cx="2757268" cy="6858000"/>
          </a:xfrm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FD12FFF-63CE-FC05-DC2D-26F634A15537}"/>
                </a:ext>
              </a:extLst>
            </p:cNvPr>
            <p:cNvSpPr/>
            <p:nvPr/>
          </p:nvSpPr>
          <p:spPr>
            <a:xfrm>
              <a:off x="2438400" y="0"/>
              <a:ext cx="2757268" cy="6858000"/>
            </a:xfrm>
            <a:custGeom>
              <a:avLst/>
              <a:gdLst>
                <a:gd name="connsiteX0" fmla="*/ 0 w 2757268"/>
                <a:gd name="connsiteY0" fmla="*/ 0 h 6858000"/>
                <a:gd name="connsiteX1" fmla="*/ 2438400 w 2757268"/>
                <a:gd name="connsiteY1" fmla="*/ 0 h 6858000"/>
                <a:gd name="connsiteX2" fmla="*/ 2438400 w 2757268"/>
                <a:gd name="connsiteY2" fmla="*/ 863760 h 6858000"/>
                <a:gd name="connsiteX3" fmla="*/ 2757268 w 2757268"/>
                <a:gd name="connsiteY3" fmla="*/ 1282977 h 6858000"/>
                <a:gd name="connsiteX4" fmla="*/ 2438400 w 2757268"/>
                <a:gd name="connsiteY4" fmla="*/ 1702194 h 6858000"/>
                <a:gd name="connsiteX5" fmla="*/ 2438400 w 2757268"/>
                <a:gd name="connsiteY5" fmla="*/ 6858000 h 6858000"/>
                <a:gd name="connsiteX6" fmla="*/ 0 w 2757268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7268" h="6858000">
                  <a:moveTo>
                    <a:pt x="0" y="0"/>
                  </a:moveTo>
                  <a:lnTo>
                    <a:pt x="2438400" y="0"/>
                  </a:lnTo>
                  <a:lnTo>
                    <a:pt x="2438400" y="863760"/>
                  </a:lnTo>
                  <a:lnTo>
                    <a:pt x="2757268" y="1282977"/>
                  </a:lnTo>
                  <a:lnTo>
                    <a:pt x="2438400" y="1702194"/>
                  </a:lnTo>
                  <a:lnTo>
                    <a:pt x="2438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4BCAFF"/>
            </a:solidFill>
            <a:ln>
              <a:noFill/>
            </a:ln>
            <a:effectLst>
              <a:outerShdw blurRad="190500" dist="381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65BB0D47-61DB-510D-A72B-A1F11C5430E6}"/>
                </a:ext>
              </a:extLst>
            </p:cNvPr>
            <p:cNvSpPr txBox="1"/>
            <p:nvPr/>
          </p:nvSpPr>
          <p:spPr>
            <a:xfrm>
              <a:off x="2933700" y="419100"/>
              <a:ext cx="144780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0" dirty="0">
                  <a:latin typeface="Arial Black" panose="020B0A04020102020204" pitchFamily="34" charset="0"/>
                  <a:cs typeface="Poppins Black" panose="00000A00000000000000" pitchFamily="2" charset="0"/>
                </a:rPr>
                <a:t>2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1FC8C783-9C48-B326-9496-6D2397D8B461}"/>
                </a:ext>
              </a:extLst>
            </p:cNvPr>
            <p:cNvSpPr txBox="1"/>
            <p:nvPr/>
          </p:nvSpPr>
          <p:spPr>
            <a:xfrm>
              <a:off x="2693084" y="2921168"/>
              <a:ext cx="192903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Conversion using Logical  `AND`</a:t>
              </a:r>
            </a:p>
          </p:txBody>
        </p:sp>
        <p:pic>
          <p:nvPicPr>
            <p:cNvPr id="48" name="Graphic 47" descr="Palm tree">
              <a:extLst>
                <a:ext uri="{FF2B5EF4-FFF2-40B4-BE49-F238E27FC236}">
                  <a16:creationId xmlns:a16="http://schemas.microsoft.com/office/drawing/2014/main" id="{1E7EF169-CB9E-215F-F9D9-9046325387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303657" y="5438064"/>
              <a:ext cx="707886" cy="707886"/>
            </a:xfrm>
            <a:prstGeom prst="rect">
              <a:avLst/>
            </a:prstGeom>
          </p:spPr>
        </p:pic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EAA77C6A-E39F-2F1D-F230-C5E43C762772}"/>
              </a:ext>
            </a:extLst>
          </p:cNvPr>
          <p:cNvGrpSpPr/>
          <p:nvPr/>
        </p:nvGrpSpPr>
        <p:grpSpPr>
          <a:xfrm>
            <a:off x="-1199071" y="-5596"/>
            <a:ext cx="2757268" cy="6858000"/>
            <a:chOff x="0" y="0"/>
            <a:chExt cx="2757268" cy="6858000"/>
          </a:xfrm>
        </p:grpSpPr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93072A4-18A7-86F9-73A6-63E143DAD9A5}"/>
                </a:ext>
              </a:extLst>
            </p:cNvPr>
            <p:cNvSpPr/>
            <p:nvPr/>
          </p:nvSpPr>
          <p:spPr>
            <a:xfrm>
              <a:off x="0" y="0"/>
              <a:ext cx="2757268" cy="6858000"/>
            </a:xfrm>
            <a:custGeom>
              <a:avLst/>
              <a:gdLst>
                <a:gd name="connsiteX0" fmla="*/ 0 w 2757268"/>
                <a:gd name="connsiteY0" fmla="*/ 0 h 6858000"/>
                <a:gd name="connsiteX1" fmla="*/ 2438400 w 2757268"/>
                <a:gd name="connsiteY1" fmla="*/ 0 h 6858000"/>
                <a:gd name="connsiteX2" fmla="*/ 2438400 w 2757268"/>
                <a:gd name="connsiteY2" fmla="*/ 863760 h 6858000"/>
                <a:gd name="connsiteX3" fmla="*/ 2757268 w 2757268"/>
                <a:gd name="connsiteY3" fmla="*/ 1282977 h 6858000"/>
                <a:gd name="connsiteX4" fmla="*/ 2438400 w 2757268"/>
                <a:gd name="connsiteY4" fmla="*/ 1702194 h 6858000"/>
                <a:gd name="connsiteX5" fmla="*/ 2438400 w 2757268"/>
                <a:gd name="connsiteY5" fmla="*/ 6858000 h 6858000"/>
                <a:gd name="connsiteX6" fmla="*/ 0 w 2757268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7268" h="6858000">
                  <a:moveTo>
                    <a:pt x="0" y="0"/>
                  </a:moveTo>
                  <a:lnTo>
                    <a:pt x="2438400" y="0"/>
                  </a:lnTo>
                  <a:lnTo>
                    <a:pt x="2438400" y="863760"/>
                  </a:lnTo>
                  <a:lnTo>
                    <a:pt x="2757268" y="1282977"/>
                  </a:lnTo>
                  <a:lnTo>
                    <a:pt x="2438400" y="1702194"/>
                  </a:lnTo>
                  <a:lnTo>
                    <a:pt x="2438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70E4FE"/>
            </a:solidFill>
            <a:ln>
              <a:noFill/>
            </a:ln>
            <a:effectLst>
              <a:outerShdw blurRad="190500" dist="381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E719F1C-640B-073A-8D59-4A5E77DB5253}"/>
                </a:ext>
              </a:extLst>
            </p:cNvPr>
            <p:cNvSpPr txBox="1"/>
            <p:nvPr/>
          </p:nvSpPr>
          <p:spPr>
            <a:xfrm>
              <a:off x="414118" y="419100"/>
              <a:ext cx="1447800" cy="17851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0" dirty="0">
                  <a:latin typeface="Arial Black" panose="020B0A04020102020204" pitchFamily="34" charset="0"/>
                  <a:cs typeface="Poppins Black" panose="00000A00000000000000" pitchFamily="2" charset="0"/>
                </a:rPr>
                <a:t>1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36EBFF8-A444-265B-C6C8-0A4939717810}"/>
                </a:ext>
              </a:extLst>
            </p:cNvPr>
            <p:cNvSpPr txBox="1"/>
            <p:nvPr/>
          </p:nvSpPr>
          <p:spPr>
            <a:xfrm>
              <a:off x="173502" y="2921168"/>
              <a:ext cx="1929032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Usages of statement to logic conversion</a:t>
              </a:r>
            </a:p>
          </p:txBody>
        </p:sp>
        <p:pic>
          <p:nvPicPr>
            <p:cNvPr id="53" name="Graphic 52" descr="Leaf">
              <a:extLst>
                <a:ext uri="{FF2B5EF4-FFF2-40B4-BE49-F238E27FC236}">
                  <a16:creationId xmlns:a16="http://schemas.microsoft.com/office/drawing/2014/main" id="{20B43461-C0D6-501D-9925-36FC0F103A1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84075" y="5438064"/>
              <a:ext cx="707886" cy="707886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C642080A-B734-5767-59A9-84AD4E53723A}"/>
              </a:ext>
            </a:extLst>
          </p:cNvPr>
          <p:cNvSpPr txBox="1"/>
          <p:nvPr/>
        </p:nvSpPr>
        <p:spPr>
          <a:xfrm>
            <a:off x="5753100" y="1720840"/>
            <a:ext cx="4476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Imprint MT Shadow" panose="04020605060303030202" pitchFamily="82" charset="0"/>
              </a:rPr>
              <a:t>What we have learnt today?</a:t>
            </a:r>
          </a:p>
        </p:txBody>
      </p:sp>
    </p:spTree>
    <p:extLst>
      <p:ext uri="{BB962C8B-B14F-4D97-AF65-F5344CB8AC3E}">
        <p14:creationId xmlns:p14="http://schemas.microsoft.com/office/powerpoint/2010/main" val="34793382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rgbClr val="193951"/>
            </a:gs>
            <a:gs pos="0">
              <a:srgbClr val="1D4565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5C3215B6-59E9-E5A2-820F-59880C39B70F}"/>
              </a:ext>
            </a:extLst>
          </p:cNvPr>
          <p:cNvGrpSpPr/>
          <p:nvPr/>
        </p:nvGrpSpPr>
        <p:grpSpPr>
          <a:xfrm>
            <a:off x="9753600" y="0"/>
            <a:ext cx="2757268" cy="6858000"/>
            <a:chOff x="9753600" y="0"/>
            <a:chExt cx="2757268" cy="6858000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4073B6A-57DB-44B3-7C5A-B09B6CE6E2B6}"/>
                </a:ext>
              </a:extLst>
            </p:cNvPr>
            <p:cNvSpPr/>
            <p:nvPr/>
          </p:nvSpPr>
          <p:spPr>
            <a:xfrm>
              <a:off x="9753600" y="0"/>
              <a:ext cx="2757268" cy="6858000"/>
            </a:xfrm>
            <a:custGeom>
              <a:avLst/>
              <a:gdLst>
                <a:gd name="connsiteX0" fmla="*/ 0 w 2757268"/>
                <a:gd name="connsiteY0" fmla="*/ 0 h 6858000"/>
                <a:gd name="connsiteX1" fmla="*/ 2438400 w 2757268"/>
                <a:gd name="connsiteY1" fmla="*/ 0 h 6858000"/>
                <a:gd name="connsiteX2" fmla="*/ 2438400 w 2757268"/>
                <a:gd name="connsiteY2" fmla="*/ 863760 h 6858000"/>
                <a:gd name="connsiteX3" fmla="*/ 2757268 w 2757268"/>
                <a:gd name="connsiteY3" fmla="*/ 1282977 h 6858000"/>
                <a:gd name="connsiteX4" fmla="*/ 2438400 w 2757268"/>
                <a:gd name="connsiteY4" fmla="*/ 1702194 h 6858000"/>
                <a:gd name="connsiteX5" fmla="*/ 2438400 w 2757268"/>
                <a:gd name="connsiteY5" fmla="*/ 6858000 h 6858000"/>
                <a:gd name="connsiteX6" fmla="*/ 0 w 2757268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7268" h="6858000">
                  <a:moveTo>
                    <a:pt x="0" y="0"/>
                  </a:moveTo>
                  <a:lnTo>
                    <a:pt x="2438400" y="0"/>
                  </a:lnTo>
                  <a:lnTo>
                    <a:pt x="2438400" y="863760"/>
                  </a:lnTo>
                  <a:lnTo>
                    <a:pt x="2757268" y="1282977"/>
                  </a:lnTo>
                  <a:lnTo>
                    <a:pt x="2438400" y="1702194"/>
                  </a:lnTo>
                  <a:lnTo>
                    <a:pt x="2438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1A405C"/>
            </a:solidFill>
            <a:ln>
              <a:noFill/>
            </a:ln>
            <a:effectLst>
              <a:outerShdw blurRad="190500" dist="381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065140F-3D2F-8AF2-9A36-6107E593BCF1}"/>
                </a:ext>
              </a:extLst>
            </p:cNvPr>
            <p:cNvSpPr txBox="1"/>
            <p:nvPr/>
          </p:nvSpPr>
          <p:spPr>
            <a:xfrm>
              <a:off x="10262968" y="419100"/>
              <a:ext cx="144780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0" dirty="0">
                  <a:latin typeface="Arial Black" panose="020B0A04020102020204" pitchFamily="34" charset="0"/>
                  <a:cs typeface="Poppins Black" panose="00000A00000000000000" pitchFamily="2" charset="0"/>
                </a:rPr>
                <a:t>5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1DAC67B3-4845-A41B-F91C-499AA654DFEF}"/>
                </a:ext>
              </a:extLst>
            </p:cNvPr>
            <p:cNvSpPr txBox="1"/>
            <p:nvPr/>
          </p:nvSpPr>
          <p:spPr>
            <a:xfrm>
              <a:off x="10022352" y="3075056"/>
              <a:ext cx="19290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Conversion using Bi-conditional</a:t>
              </a:r>
            </a:p>
          </p:txBody>
        </p:sp>
        <p:pic>
          <p:nvPicPr>
            <p:cNvPr id="38" name="Graphic 37" descr="Forest scene">
              <a:extLst>
                <a:ext uri="{FF2B5EF4-FFF2-40B4-BE49-F238E27FC236}">
                  <a16:creationId xmlns:a16="http://schemas.microsoft.com/office/drawing/2014/main" id="{E2D2B4AD-CB81-9646-6E95-E33C2D07356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632925" y="5431735"/>
              <a:ext cx="707886" cy="707886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36DB3B3-1BEA-82AB-9117-21C4E7844B25}"/>
              </a:ext>
            </a:extLst>
          </p:cNvPr>
          <p:cNvGrpSpPr/>
          <p:nvPr/>
        </p:nvGrpSpPr>
        <p:grpSpPr>
          <a:xfrm>
            <a:off x="7315200" y="0"/>
            <a:ext cx="2757268" cy="6858000"/>
            <a:chOff x="7315200" y="0"/>
            <a:chExt cx="2757268" cy="6858000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60BEA1-8670-C14F-AC37-99F4B3043D3D}"/>
                </a:ext>
              </a:extLst>
            </p:cNvPr>
            <p:cNvSpPr/>
            <p:nvPr/>
          </p:nvSpPr>
          <p:spPr>
            <a:xfrm>
              <a:off x="7315200" y="0"/>
              <a:ext cx="2757268" cy="6858000"/>
            </a:xfrm>
            <a:custGeom>
              <a:avLst/>
              <a:gdLst>
                <a:gd name="connsiteX0" fmla="*/ 0 w 2757268"/>
                <a:gd name="connsiteY0" fmla="*/ 0 h 6858000"/>
                <a:gd name="connsiteX1" fmla="*/ 2438400 w 2757268"/>
                <a:gd name="connsiteY1" fmla="*/ 0 h 6858000"/>
                <a:gd name="connsiteX2" fmla="*/ 2438400 w 2757268"/>
                <a:gd name="connsiteY2" fmla="*/ 863760 h 6858000"/>
                <a:gd name="connsiteX3" fmla="*/ 2757268 w 2757268"/>
                <a:gd name="connsiteY3" fmla="*/ 1282977 h 6858000"/>
                <a:gd name="connsiteX4" fmla="*/ 2438400 w 2757268"/>
                <a:gd name="connsiteY4" fmla="*/ 1702194 h 6858000"/>
                <a:gd name="connsiteX5" fmla="*/ 2438400 w 2757268"/>
                <a:gd name="connsiteY5" fmla="*/ 6858000 h 6858000"/>
                <a:gd name="connsiteX6" fmla="*/ 0 w 2757268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7268" h="6858000">
                  <a:moveTo>
                    <a:pt x="0" y="0"/>
                  </a:moveTo>
                  <a:lnTo>
                    <a:pt x="2438400" y="0"/>
                  </a:lnTo>
                  <a:lnTo>
                    <a:pt x="2438400" y="863760"/>
                  </a:lnTo>
                  <a:lnTo>
                    <a:pt x="2757268" y="1282977"/>
                  </a:lnTo>
                  <a:lnTo>
                    <a:pt x="2438400" y="1702194"/>
                  </a:lnTo>
                  <a:lnTo>
                    <a:pt x="2438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0E72B6"/>
            </a:solidFill>
            <a:ln>
              <a:noFill/>
            </a:ln>
            <a:effectLst>
              <a:outerShdw blurRad="190500" dist="381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90ED7E53-07C9-9C9A-FB90-56D3E1DDC3BE}"/>
                </a:ext>
              </a:extLst>
            </p:cNvPr>
            <p:cNvSpPr txBox="1"/>
            <p:nvPr/>
          </p:nvSpPr>
          <p:spPr>
            <a:xfrm>
              <a:off x="7810500" y="419100"/>
              <a:ext cx="144780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0" dirty="0">
                  <a:latin typeface="Arial Black" panose="020B0A04020102020204" pitchFamily="34" charset="0"/>
                  <a:cs typeface="Poppins Black" panose="00000A00000000000000" pitchFamily="2" charset="0"/>
                </a:rPr>
                <a:t>4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998BC49-6468-F69B-33BA-0F3C0670B90B}"/>
                </a:ext>
              </a:extLst>
            </p:cNvPr>
            <p:cNvSpPr txBox="1"/>
            <p:nvPr/>
          </p:nvSpPr>
          <p:spPr>
            <a:xfrm>
              <a:off x="7569884" y="3075056"/>
              <a:ext cx="1929032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Conversion using Implication</a:t>
              </a:r>
            </a:p>
          </p:txBody>
        </p:sp>
        <p:pic>
          <p:nvPicPr>
            <p:cNvPr id="34" name="Graphic 33" descr="Deciduous tree">
              <a:extLst>
                <a:ext uri="{FF2B5EF4-FFF2-40B4-BE49-F238E27FC236}">
                  <a16:creationId xmlns:a16="http://schemas.microsoft.com/office/drawing/2014/main" id="{8F2E2377-8E23-E124-DF6E-BA4E5A1A4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180457" y="5431735"/>
              <a:ext cx="707886" cy="707886"/>
            </a:xfrm>
            <a:prstGeom prst="rect">
              <a:avLst/>
            </a:prstGeom>
          </p:spPr>
        </p:pic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177099EB-76C1-64CD-D34D-BAC77CADF956}"/>
              </a:ext>
            </a:extLst>
          </p:cNvPr>
          <p:cNvGrpSpPr/>
          <p:nvPr/>
        </p:nvGrpSpPr>
        <p:grpSpPr>
          <a:xfrm>
            <a:off x="4876800" y="0"/>
            <a:ext cx="2757268" cy="6858000"/>
            <a:chOff x="4876800" y="0"/>
            <a:chExt cx="2757268" cy="68580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EFDB6F0-349C-D79C-AC97-E67A5FE36E2F}"/>
                </a:ext>
              </a:extLst>
            </p:cNvPr>
            <p:cNvSpPr/>
            <p:nvPr/>
          </p:nvSpPr>
          <p:spPr>
            <a:xfrm>
              <a:off x="4876800" y="0"/>
              <a:ext cx="2757268" cy="6858000"/>
            </a:xfrm>
            <a:custGeom>
              <a:avLst/>
              <a:gdLst>
                <a:gd name="connsiteX0" fmla="*/ 0 w 2757268"/>
                <a:gd name="connsiteY0" fmla="*/ 0 h 6858000"/>
                <a:gd name="connsiteX1" fmla="*/ 2438400 w 2757268"/>
                <a:gd name="connsiteY1" fmla="*/ 0 h 6858000"/>
                <a:gd name="connsiteX2" fmla="*/ 2438400 w 2757268"/>
                <a:gd name="connsiteY2" fmla="*/ 863760 h 6858000"/>
                <a:gd name="connsiteX3" fmla="*/ 2757268 w 2757268"/>
                <a:gd name="connsiteY3" fmla="*/ 1282977 h 6858000"/>
                <a:gd name="connsiteX4" fmla="*/ 2438400 w 2757268"/>
                <a:gd name="connsiteY4" fmla="*/ 1702194 h 6858000"/>
                <a:gd name="connsiteX5" fmla="*/ 2438400 w 2757268"/>
                <a:gd name="connsiteY5" fmla="*/ 6858000 h 6858000"/>
                <a:gd name="connsiteX6" fmla="*/ 0 w 2757268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7268" h="6858000">
                  <a:moveTo>
                    <a:pt x="0" y="0"/>
                  </a:moveTo>
                  <a:lnTo>
                    <a:pt x="2438400" y="0"/>
                  </a:lnTo>
                  <a:lnTo>
                    <a:pt x="2438400" y="863760"/>
                  </a:lnTo>
                  <a:lnTo>
                    <a:pt x="2757268" y="1282977"/>
                  </a:lnTo>
                  <a:lnTo>
                    <a:pt x="2438400" y="1702194"/>
                  </a:lnTo>
                  <a:lnTo>
                    <a:pt x="2438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14A0DC"/>
            </a:solidFill>
            <a:ln>
              <a:noFill/>
            </a:ln>
            <a:effectLst>
              <a:outerShdw blurRad="190500" dist="381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FD7998D-7E42-6345-6947-2C1D79CA150C}"/>
                </a:ext>
              </a:extLst>
            </p:cNvPr>
            <p:cNvSpPr txBox="1"/>
            <p:nvPr/>
          </p:nvSpPr>
          <p:spPr>
            <a:xfrm>
              <a:off x="5372100" y="419100"/>
              <a:ext cx="144780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0" dirty="0">
                  <a:latin typeface="Arial Black" panose="020B0A04020102020204" pitchFamily="34" charset="0"/>
                  <a:cs typeface="Poppins Black" panose="00000A00000000000000" pitchFamily="2" charset="0"/>
                </a:rPr>
                <a:t>3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5C7E1EB-9FEA-20FB-E88D-7F5A42A4437B}"/>
                </a:ext>
              </a:extLst>
            </p:cNvPr>
            <p:cNvSpPr txBox="1"/>
            <p:nvPr/>
          </p:nvSpPr>
          <p:spPr>
            <a:xfrm>
              <a:off x="5131484" y="2921168"/>
              <a:ext cx="192903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Conversion using Logical</a:t>
              </a:r>
            </a:p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 `OR`</a:t>
              </a:r>
            </a:p>
          </p:txBody>
        </p:sp>
        <p:pic>
          <p:nvPicPr>
            <p:cNvPr id="36" name="Graphic 35" descr="Fir tree">
              <a:extLst>
                <a:ext uri="{FF2B5EF4-FFF2-40B4-BE49-F238E27FC236}">
                  <a16:creationId xmlns:a16="http://schemas.microsoft.com/office/drawing/2014/main" id="{D83E57AE-F104-E98E-57E4-E60B0B791B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5742057" y="5431735"/>
              <a:ext cx="707886" cy="707886"/>
            </a:xfrm>
            <a:prstGeom prst="rect">
              <a:avLst/>
            </a:prstGeom>
          </p:spPr>
        </p:pic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1E2C68F-3929-7C8B-61A0-183D6A28194E}"/>
              </a:ext>
            </a:extLst>
          </p:cNvPr>
          <p:cNvGrpSpPr/>
          <p:nvPr/>
        </p:nvGrpSpPr>
        <p:grpSpPr>
          <a:xfrm>
            <a:off x="2438400" y="0"/>
            <a:ext cx="2757268" cy="6858000"/>
            <a:chOff x="2438400" y="0"/>
            <a:chExt cx="2757268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829BF3D-13D4-10A0-FBE4-188A819E1E9F}"/>
                </a:ext>
              </a:extLst>
            </p:cNvPr>
            <p:cNvSpPr/>
            <p:nvPr/>
          </p:nvSpPr>
          <p:spPr>
            <a:xfrm>
              <a:off x="2438400" y="0"/>
              <a:ext cx="2757268" cy="6858000"/>
            </a:xfrm>
            <a:custGeom>
              <a:avLst/>
              <a:gdLst>
                <a:gd name="connsiteX0" fmla="*/ 0 w 2757268"/>
                <a:gd name="connsiteY0" fmla="*/ 0 h 6858000"/>
                <a:gd name="connsiteX1" fmla="*/ 2438400 w 2757268"/>
                <a:gd name="connsiteY1" fmla="*/ 0 h 6858000"/>
                <a:gd name="connsiteX2" fmla="*/ 2438400 w 2757268"/>
                <a:gd name="connsiteY2" fmla="*/ 863760 h 6858000"/>
                <a:gd name="connsiteX3" fmla="*/ 2757268 w 2757268"/>
                <a:gd name="connsiteY3" fmla="*/ 1282977 h 6858000"/>
                <a:gd name="connsiteX4" fmla="*/ 2438400 w 2757268"/>
                <a:gd name="connsiteY4" fmla="*/ 1702194 h 6858000"/>
                <a:gd name="connsiteX5" fmla="*/ 2438400 w 2757268"/>
                <a:gd name="connsiteY5" fmla="*/ 6858000 h 6858000"/>
                <a:gd name="connsiteX6" fmla="*/ 0 w 2757268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7268" h="6858000">
                  <a:moveTo>
                    <a:pt x="0" y="0"/>
                  </a:moveTo>
                  <a:lnTo>
                    <a:pt x="2438400" y="0"/>
                  </a:lnTo>
                  <a:lnTo>
                    <a:pt x="2438400" y="863760"/>
                  </a:lnTo>
                  <a:lnTo>
                    <a:pt x="2757268" y="1282977"/>
                  </a:lnTo>
                  <a:lnTo>
                    <a:pt x="2438400" y="1702194"/>
                  </a:lnTo>
                  <a:lnTo>
                    <a:pt x="2438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4BCAFF"/>
            </a:solidFill>
            <a:ln>
              <a:noFill/>
            </a:ln>
            <a:effectLst>
              <a:outerShdw blurRad="190500" dist="381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37261431-1AD0-F18D-4038-351738CB6465}"/>
                </a:ext>
              </a:extLst>
            </p:cNvPr>
            <p:cNvSpPr txBox="1"/>
            <p:nvPr/>
          </p:nvSpPr>
          <p:spPr>
            <a:xfrm>
              <a:off x="2933700" y="419100"/>
              <a:ext cx="144780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0" dirty="0">
                  <a:latin typeface="Arial Black" panose="020B0A04020102020204" pitchFamily="34" charset="0"/>
                  <a:cs typeface="Poppins Black" panose="00000A00000000000000" pitchFamily="2" charset="0"/>
                </a:rPr>
                <a:t>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B454353-4D59-92D9-AD30-491AC61AE7B7}"/>
                </a:ext>
              </a:extLst>
            </p:cNvPr>
            <p:cNvSpPr txBox="1"/>
            <p:nvPr/>
          </p:nvSpPr>
          <p:spPr>
            <a:xfrm>
              <a:off x="2693084" y="2921168"/>
              <a:ext cx="192903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Conversion using Logical  `AND`</a:t>
              </a:r>
            </a:p>
          </p:txBody>
        </p:sp>
        <p:pic>
          <p:nvPicPr>
            <p:cNvPr id="40" name="Graphic 39" descr="Palm tree">
              <a:extLst>
                <a:ext uri="{FF2B5EF4-FFF2-40B4-BE49-F238E27FC236}">
                  <a16:creationId xmlns:a16="http://schemas.microsoft.com/office/drawing/2014/main" id="{F7C76DF2-5675-7E32-F67A-A7528A01FAE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303657" y="5438064"/>
              <a:ext cx="707886" cy="707886"/>
            </a:xfrm>
            <a:prstGeom prst="rect">
              <a:avLst/>
            </a:prstGeom>
          </p:spPr>
        </p:pic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2E0820E-AEBF-FD1B-ED3C-97729A880EDF}"/>
              </a:ext>
            </a:extLst>
          </p:cNvPr>
          <p:cNvGrpSpPr/>
          <p:nvPr/>
        </p:nvGrpSpPr>
        <p:grpSpPr>
          <a:xfrm>
            <a:off x="0" y="0"/>
            <a:ext cx="2757268" cy="6858000"/>
            <a:chOff x="0" y="0"/>
            <a:chExt cx="2757268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33CEFED-F675-FD52-378D-917B40AB64D4}"/>
                </a:ext>
              </a:extLst>
            </p:cNvPr>
            <p:cNvSpPr/>
            <p:nvPr/>
          </p:nvSpPr>
          <p:spPr>
            <a:xfrm>
              <a:off x="0" y="0"/>
              <a:ext cx="2757268" cy="6858000"/>
            </a:xfrm>
            <a:custGeom>
              <a:avLst/>
              <a:gdLst>
                <a:gd name="connsiteX0" fmla="*/ 0 w 2757268"/>
                <a:gd name="connsiteY0" fmla="*/ 0 h 6858000"/>
                <a:gd name="connsiteX1" fmla="*/ 2438400 w 2757268"/>
                <a:gd name="connsiteY1" fmla="*/ 0 h 6858000"/>
                <a:gd name="connsiteX2" fmla="*/ 2438400 w 2757268"/>
                <a:gd name="connsiteY2" fmla="*/ 863760 h 6858000"/>
                <a:gd name="connsiteX3" fmla="*/ 2757268 w 2757268"/>
                <a:gd name="connsiteY3" fmla="*/ 1282977 h 6858000"/>
                <a:gd name="connsiteX4" fmla="*/ 2438400 w 2757268"/>
                <a:gd name="connsiteY4" fmla="*/ 1702194 h 6858000"/>
                <a:gd name="connsiteX5" fmla="*/ 2438400 w 2757268"/>
                <a:gd name="connsiteY5" fmla="*/ 6858000 h 6858000"/>
                <a:gd name="connsiteX6" fmla="*/ 0 w 2757268"/>
                <a:gd name="connsiteY6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57268" h="6858000">
                  <a:moveTo>
                    <a:pt x="0" y="0"/>
                  </a:moveTo>
                  <a:lnTo>
                    <a:pt x="2438400" y="0"/>
                  </a:lnTo>
                  <a:lnTo>
                    <a:pt x="2438400" y="863760"/>
                  </a:lnTo>
                  <a:lnTo>
                    <a:pt x="2757268" y="1282977"/>
                  </a:lnTo>
                  <a:lnTo>
                    <a:pt x="2438400" y="1702194"/>
                  </a:lnTo>
                  <a:lnTo>
                    <a:pt x="2438400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70E4FE"/>
            </a:solidFill>
            <a:ln>
              <a:noFill/>
            </a:ln>
            <a:effectLst>
              <a:outerShdw blurRad="190500" dist="38100" algn="l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EECB8B3-D199-EB9B-D5E8-A471CE6768ED}"/>
                </a:ext>
              </a:extLst>
            </p:cNvPr>
            <p:cNvSpPr txBox="1"/>
            <p:nvPr/>
          </p:nvSpPr>
          <p:spPr>
            <a:xfrm>
              <a:off x="414118" y="419100"/>
              <a:ext cx="1447800" cy="178510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0" dirty="0">
                  <a:latin typeface="Arial Black" panose="020B0A04020102020204" pitchFamily="34" charset="0"/>
                  <a:cs typeface="Poppins Black" panose="00000A00000000000000" pitchFamily="2" charset="0"/>
                </a:rPr>
                <a:t>1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55D1009-8C31-B24A-2559-9D98A781145E}"/>
                </a:ext>
              </a:extLst>
            </p:cNvPr>
            <p:cNvSpPr txBox="1"/>
            <p:nvPr/>
          </p:nvSpPr>
          <p:spPr>
            <a:xfrm>
              <a:off x="173502" y="2921168"/>
              <a:ext cx="1929032" cy="13234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Poppins Black" panose="00000A00000000000000" pitchFamily="2" charset="0"/>
                  <a:cs typeface="Poppins Black" panose="00000A00000000000000" pitchFamily="2" charset="0"/>
                </a:rPr>
                <a:t>Usages of statement to logic conversion</a:t>
              </a:r>
            </a:p>
          </p:txBody>
        </p:sp>
        <p:pic>
          <p:nvPicPr>
            <p:cNvPr id="42" name="Graphic 41" descr="Leaf">
              <a:extLst>
                <a:ext uri="{FF2B5EF4-FFF2-40B4-BE49-F238E27FC236}">
                  <a16:creationId xmlns:a16="http://schemas.microsoft.com/office/drawing/2014/main" id="{07CD1022-5464-7F3C-C9E1-24797B7F0576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84075" y="5438064"/>
              <a:ext cx="707886" cy="707886"/>
            </a:xfrm>
            <a:prstGeom prst="rect">
              <a:avLst/>
            </a:prstGeom>
          </p:spPr>
        </p:pic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FFB993CA-731E-4878-D834-B20EEF0B0A87}"/>
              </a:ext>
            </a:extLst>
          </p:cNvPr>
          <p:cNvSpPr txBox="1"/>
          <p:nvPr/>
        </p:nvSpPr>
        <p:spPr>
          <a:xfrm>
            <a:off x="14935200" y="1720840"/>
            <a:ext cx="44767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Imprint MT Shadow" panose="04020605060303030202" pitchFamily="82" charset="0"/>
              </a:rPr>
              <a:t>What we have learnt today?</a:t>
            </a:r>
          </a:p>
        </p:txBody>
      </p:sp>
    </p:spTree>
    <p:extLst>
      <p:ext uri="{BB962C8B-B14F-4D97-AF65-F5344CB8AC3E}">
        <p14:creationId xmlns:p14="http://schemas.microsoft.com/office/powerpoint/2010/main" val="11269368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139A9E-1E86-E388-75E1-632FF17B05DF}"/>
              </a:ext>
            </a:extLst>
          </p:cNvPr>
          <p:cNvSpPr txBox="1"/>
          <p:nvPr/>
        </p:nvSpPr>
        <p:spPr>
          <a:xfrm>
            <a:off x="2698275" y="2705725"/>
            <a:ext cx="679545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0070C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THANK YOU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2BEBC8C-F21C-BCD9-C1D3-14680285431D}"/>
              </a:ext>
            </a:extLst>
          </p:cNvPr>
          <p:cNvGrpSpPr/>
          <p:nvPr/>
        </p:nvGrpSpPr>
        <p:grpSpPr>
          <a:xfrm>
            <a:off x="4405086" y="2217179"/>
            <a:ext cx="12816114" cy="2423643"/>
            <a:chOff x="4405086" y="2217179"/>
            <a:chExt cx="12816114" cy="2423643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0388581-80E0-8DD0-5831-E48B1034FD9A}"/>
                </a:ext>
              </a:extLst>
            </p:cNvPr>
            <p:cNvSpPr/>
            <p:nvPr/>
          </p:nvSpPr>
          <p:spPr>
            <a:xfrm rot="-2700000">
              <a:off x="4405086" y="3406141"/>
              <a:ext cx="3381828" cy="45719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0070C0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D60EC625-3265-73BC-38F8-4AA751C66953}"/>
                </a:ext>
              </a:extLst>
            </p:cNvPr>
            <p:cNvSpPr/>
            <p:nvPr/>
          </p:nvSpPr>
          <p:spPr>
            <a:xfrm>
              <a:off x="4912754" y="2217179"/>
              <a:ext cx="12308446" cy="2423643"/>
            </a:xfrm>
            <a:prstGeom prst="parallelogram">
              <a:avLst>
                <a:gd name="adj" fmla="val 99526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59438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3" presetClass="path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3319 0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8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path" presetSubtype="0" decel="34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19 0 L -0.1082 0.62269 " pathEditMode="relative" rAng="0" ptsTypes="AA">
                                      <p:cBhvr>
                                        <p:cTn id="18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005" y="3113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8" presetClass="emph" presetSubtype="0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20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872</TotalTime>
  <Words>325</Words>
  <Application>Microsoft Office PowerPoint</Application>
  <PresentationFormat>Widescreen</PresentationFormat>
  <Paragraphs>93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Arial Black</vt:lpstr>
      <vt:lpstr>Calibri</vt:lpstr>
      <vt:lpstr>Calibri Light</vt:lpstr>
      <vt:lpstr>Imprint MT Shadow</vt:lpstr>
      <vt:lpstr>Poppins</vt:lpstr>
      <vt:lpstr>Poppins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Md Shakil</dc:creator>
  <cp:lastModifiedBy>MD. SHAKIL</cp:lastModifiedBy>
  <cp:revision>3</cp:revision>
  <dcterms:created xsi:type="dcterms:W3CDTF">2025-09-01T04:58:00Z</dcterms:created>
  <dcterms:modified xsi:type="dcterms:W3CDTF">2025-09-02T06:31:50Z</dcterms:modified>
</cp:coreProperties>
</file>

<file path=docProps/thumbnail.jpeg>
</file>